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6" r:id="rId3"/>
    <p:sldMasterId id="2147483700" r:id="rId4"/>
  </p:sldMasterIdLst>
  <p:notesMasterIdLst>
    <p:notesMasterId r:id="rId29"/>
  </p:notesMasterIdLst>
  <p:sldIdLst>
    <p:sldId id="256" r:id="rId5"/>
    <p:sldId id="257" r:id="rId6"/>
    <p:sldId id="276" r:id="rId7"/>
    <p:sldId id="280" r:id="rId8"/>
    <p:sldId id="279" r:id="rId9"/>
    <p:sldId id="258" r:id="rId10"/>
    <p:sldId id="274" r:id="rId11"/>
    <p:sldId id="277" r:id="rId12"/>
    <p:sldId id="278" r:id="rId13"/>
    <p:sldId id="259" r:id="rId14"/>
    <p:sldId id="260" r:id="rId15"/>
    <p:sldId id="261" r:id="rId16"/>
    <p:sldId id="282" r:id="rId17"/>
    <p:sldId id="264" r:id="rId18"/>
    <p:sldId id="285" r:id="rId19"/>
    <p:sldId id="287" r:id="rId20"/>
    <p:sldId id="284" r:id="rId21"/>
    <p:sldId id="267" r:id="rId22"/>
    <p:sldId id="268" r:id="rId23"/>
    <p:sldId id="269" r:id="rId24"/>
    <p:sldId id="286" r:id="rId25"/>
    <p:sldId id="271" r:id="rId26"/>
    <p:sldId id="272" r:id="rId27"/>
    <p:sldId id="273" r:id="rId28"/>
  </p:sldIdLst>
  <p:sldSz cx="9144000" cy="6858000" type="screen4x3"/>
  <p:notesSz cx="6858000" cy="9144000"/>
  <p:defaultTextStyle>
    <a:defPPr>
      <a:defRPr lang="ru-RU"/>
    </a:defPPr>
    <a:lvl1pPr algn="l" rtl="0" fontAlgn="base">
      <a:spcBef>
        <a:spcPct val="0"/>
      </a:spcBef>
      <a:spcAft>
        <a:spcPct val="0"/>
      </a:spcAft>
      <a:defRPr sz="2800" kern="1200">
        <a:solidFill>
          <a:schemeClr val="tx1"/>
        </a:solidFill>
        <a:latin typeface="Arial" charset="0"/>
        <a:ea typeface="+mn-ea"/>
        <a:cs typeface="+mn-cs"/>
      </a:defRPr>
    </a:lvl1pPr>
    <a:lvl2pPr marL="457200" algn="l" rtl="0" fontAlgn="base">
      <a:spcBef>
        <a:spcPct val="0"/>
      </a:spcBef>
      <a:spcAft>
        <a:spcPct val="0"/>
      </a:spcAft>
      <a:defRPr sz="2800" kern="1200">
        <a:solidFill>
          <a:schemeClr val="tx1"/>
        </a:solidFill>
        <a:latin typeface="Arial" charset="0"/>
        <a:ea typeface="+mn-ea"/>
        <a:cs typeface="+mn-cs"/>
      </a:defRPr>
    </a:lvl2pPr>
    <a:lvl3pPr marL="914400" algn="l" rtl="0" fontAlgn="base">
      <a:spcBef>
        <a:spcPct val="0"/>
      </a:spcBef>
      <a:spcAft>
        <a:spcPct val="0"/>
      </a:spcAft>
      <a:defRPr sz="2800" kern="1200">
        <a:solidFill>
          <a:schemeClr val="tx1"/>
        </a:solidFill>
        <a:latin typeface="Arial" charset="0"/>
        <a:ea typeface="+mn-ea"/>
        <a:cs typeface="+mn-cs"/>
      </a:defRPr>
    </a:lvl3pPr>
    <a:lvl4pPr marL="1371600" algn="l" rtl="0" fontAlgn="base">
      <a:spcBef>
        <a:spcPct val="0"/>
      </a:spcBef>
      <a:spcAft>
        <a:spcPct val="0"/>
      </a:spcAft>
      <a:defRPr sz="2800" kern="1200">
        <a:solidFill>
          <a:schemeClr val="tx1"/>
        </a:solidFill>
        <a:latin typeface="Arial" charset="0"/>
        <a:ea typeface="+mn-ea"/>
        <a:cs typeface="+mn-cs"/>
      </a:defRPr>
    </a:lvl4pPr>
    <a:lvl5pPr marL="1828800" algn="l"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50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8E959E-9970-46F0-96A4-99150CF5E01B}" type="datetimeFigureOut">
              <a:rPr lang="ru-RU" smtClean="0"/>
              <a:t>25.01.2013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30C3A4-CFEF-4C0F-BA62-274ACE8151C1}" type="slidenum">
              <a:rPr lang="ru-RU" smtClean="0"/>
              <a:t>‹#›</a:t>
            </a:fld>
            <a:endParaRPr lang="ru-RU"/>
          </a:p>
        </p:txBody>
      </p:sp>
    </p:spTree>
    <p:extLst>
      <p:ext uri="{BB962C8B-B14F-4D97-AF65-F5344CB8AC3E}">
        <p14:creationId xmlns:p14="http://schemas.microsoft.com/office/powerpoint/2010/main" val="375321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130C3A4-CFEF-4C0F-BA62-274ACE8151C1}" type="slidenum">
              <a:rPr lang="ru-RU" smtClean="0"/>
              <a:t>12</a:t>
            </a:fld>
            <a:endParaRPr lang="ru-RU"/>
          </a:p>
        </p:txBody>
      </p:sp>
    </p:spTree>
    <p:extLst>
      <p:ext uri="{BB962C8B-B14F-4D97-AF65-F5344CB8AC3E}">
        <p14:creationId xmlns:p14="http://schemas.microsoft.com/office/powerpoint/2010/main" val="1660755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130C3A4-CFEF-4C0F-BA62-274ACE8151C1}" type="slidenum">
              <a:rPr lang="ru-RU" smtClean="0"/>
              <a:t>22</a:t>
            </a:fld>
            <a:endParaRPr lang="ru-RU"/>
          </a:p>
        </p:txBody>
      </p:sp>
    </p:spTree>
    <p:extLst>
      <p:ext uri="{BB962C8B-B14F-4D97-AF65-F5344CB8AC3E}">
        <p14:creationId xmlns:p14="http://schemas.microsoft.com/office/powerpoint/2010/main" val="1747057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463C1462-FA7B-46D2-9E47-D40529CDFDCD}" type="datetimeFigureOut">
              <a:rPr lang="ru-RU"/>
              <a:pPr>
                <a:defRPr/>
              </a:pPr>
              <a:t>25.01.2013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803E883-C282-4BDB-B340-EEDF0BDE0BCD}"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473D279-6BD2-4170-A26E-2C06E0D397DC}" type="datetimeFigureOut">
              <a:rPr lang="ru-RU"/>
              <a:pPr>
                <a:defRPr/>
              </a:pPr>
              <a:t>25.01.2013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1DF5964-7543-49A6-8839-69C66D53B03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509AB73-E623-42D8-BBFC-0B944AC66032}" type="datetimeFigureOut">
              <a:rPr lang="ru-RU"/>
              <a:pPr>
                <a:defRPr/>
              </a:pPr>
              <a:t>25.01.2013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A5812DA-C22F-47B2-B287-CB0CB19A19D5}"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463C1462-FA7B-46D2-9E47-D40529CDFDCD}"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7803E883-C282-4BDB-B340-EEDF0BDE0BCD}"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7957908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B982A1D-41F9-4C73-B0F9-3B40CACA44D7}"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29CE5049-F50D-4A88-9404-BEB3249DDE1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9789083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E31FA4E-B8B1-4AC7-9F21-354BECB0E281}"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664A046-1C51-4378-B853-9DA64016EBE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801156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C932A108-C56C-4ACD-B75B-429618BB2CAA}" type="datetimeFigureOut">
              <a:rPr lang="ru-RU">
                <a:solidFill>
                  <a:prstClr val="black">
                    <a:tint val="75000"/>
                  </a:prstClr>
                </a:solidFill>
              </a:rPr>
              <a:pPr>
                <a:defRPr/>
              </a:pPr>
              <a:t>25.01.2013</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C62611F8-E43C-4A42-8449-EECD0F12EA7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2392249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BE1D9E36-8E51-4765-BBEB-9856AE92E4E4}" type="datetimeFigureOut">
              <a:rPr lang="ru-RU">
                <a:solidFill>
                  <a:prstClr val="black">
                    <a:tint val="75000"/>
                  </a:prstClr>
                </a:solidFill>
              </a:rPr>
              <a:pPr>
                <a:defRPr/>
              </a:pPr>
              <a:t>25.01.2013</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3CD6242B-9A48-466A-99AA-BF18ECA23D6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8974415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678CD3C-50D8-42B2-9798-8339EE0D986F}" type="datetimeFigureOut">
              <a:rPr lang="ru-RU">
                <a:solidFill>
                  <a:prstClr val="black">
                    <a:tint val="75000"/>
                  </a:prstClr>
                </a:solidFill>
              </a:rPr>
              <a:pPr>
                <a:defRPr/>
              </a:pPr>
              <a:t>25.01.2013</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A6CE903B-7976-4BBD-A774-44F87894025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1594401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6C5EA20C-63BD-4B6E-9DD7-C1B84957D2BC}" type="datetimeFigureOut">
              <a:rPr lang="ru-RU">
                <a:solidFill>
                  <a:prstClr val="black">
                    <a:tint val="75000"/>
                  </a:prstClr>
                </a:solidFill>
              </a:rPr>
              <a:pPr>
                <a:defRPr/>
              </a:pPr>
              <a:t>25.01.2013</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4F5ADB83-4599-484F-8FDA-384CECFFDA3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821758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11B9860-C970-4636-9EA2-C8EAD75F15D1}" type="datetimeFigureOut">
              <a:rPr lang="ru-RU">
                <a:solidFill>
                  <a:prstClr val="black">
                    <a:tint val="75000"/>
                  </a:prstClr>
                </a:solidFill>
              </a:rPr>
              <a:pPr>
                <a:defRPr/>
              </a:pPr>
              <a:t>25.01.2013</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B28A3CA0-437C-4ACC-B239-3547792D181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340788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B982A1D-41F9-4C73-B0F9-3B40CACA44D7}" type="datetimeFigureOut">
              <a:rPr lang="ru-RU"/>
              <a:pPr>
                <a:defRPr/>
              </a:pPr>
              <a:t>25.01.2013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9CE5049-F50D-4A88-9404-BEB3249DDE18}" type="slidenum">
              <a:rPr lang="ru-RU"/>
              <a:pPr>
                <a:defRPr/>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B3D6D20-1479-4842-8C00-0BDE939ABC75}" type="datetimeFigureOut">
              <a:rPr lang="ru-RU">
                <a:solidFill>
                  <a:prstClr val="black">
                    <a:tint val="75000"/>
                  </a:prstClr>
                </a:solidFill>
              </a:rPr>
              <a:pPr>
                <a:defRPr/>
              </a:pPr>
              <a:t>25.01.2013</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45A3B088-A5EC-464D-8CD2-30AB7B43E420}"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8334856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473D279-6BD2-4170-A26E-2C06E0D397DC}"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E1DF5964-7543-49A6-8839-69C66D53B03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4886444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509AB73-E623-42D8-BBFC-0B944AC66032}"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DA5812DA-C22F-47B2-B287-CB0CB19A19D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3003928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97282" name="Group 2"/>
          <p:cNvGrpSpPr>
            <a:grpSpLocks/>
          </p:cNvGrpSpPr>
          <p:nvPr/>
        </p:nvGrpSpPr>
        <p:grpSpPr bwMode="auto">
          <a:xfrm>
            <a:off x="3800475" y="1789113"/>
            <a:ext cx="5340350" cy="5056187"/>
            <a:chOff x="2394" y="1127"/>
            <a:chExt cx="3364" cy="3185"/>
          </a:xfrm>
        </p:grpSpPr>
        <p:sp>
          <p:nvSpPr>
            <p:cNvPr id="97283" name="Rectangle 3"/>
            <p:cNvSpPr>
              <a:spLocks noChangeArrowheads="1"/>
            </p:cNvSpPr>
            <p:nvPr/>
          </p:nvSpPr>
          <p:spPr bwMode="ltGray">
            <a:xfrm>
              <a:off x="4230" y="1365"/>
              <a:ext cx="197" cy="102"/>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284" name="Oval 4"/>
            <p:cNvSpPr>
              <a:spLocks noChangeArrowheads="1"/>
            </p:cNvSpPr>
            <p:nvPr/>
          </p:nvSpPr>
          <p:spPr bwMode="ltGray">
            <a:xfrm>
              <a:off x="4299" y="1185"/>
              <a:ext cx="47" cy="47"/>
            </a:xfrm>
            <a:prstGeom prst="ellipse">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285" name="Rectangle 5"/>
            <p:cNvSpPr>
              <a:spLocks noChangeArrowheads="1"/>
            </p:cNvSpPr>
            <p:nvPr/>
          </p:nvSpPr>
          <p:spPr bwMode="ltGray">
            <a:xfrm rot="995337">
              <a:off x="5205" y="1495"/>
              <a:ext cx="6" cy="2073"/>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286" name="Freeform 6"/>
            <p:cNvSpPr>
              <a:spLocks noEditPoints="1"/>
            </p:cNvSpPr>
            <p:nvPr/>
          </p:nvSpPr>
          <p:spPr bwMode="ltGray">
            <a:xfrm>
              <a:off x="4871" y="3508"/>
              <a:ext cx="66" cy="96"/>
            </a:xfrm>
            <a:custGeom>
              <a:avLst/>
              <a:gdLst>
                <a:gd name="T0" fmla="*/ 18 w 66"/>
                <a:gd name="T1" fmla="*/ 96 h 96"/>
                <a:gd name="T2" fmla="*/ 42 w 66"/>
                <a:gd name="T3" fmla="*/ 78 h 96"/>
                <a:gd name="T4" fmla="*/ 60 w 66"/>
                <a:gd name="T5" fmla="*/ 60 h 96"/>
                <a:gd name="T6" fmla="*/ 66 w 66"/>
                <a:gd name="T7" fmla="*/ 36 h 96"/>
                <a:gd name="T8" fmla="*/ 60 w 66"/>
                <a:gd name="T9" fmla="*/ 12 h 96"/>
                <a:gd name="T10" fmla="*/ 36 w 66"/>
                <a:gd name="T11" fmla="*/ 0 h 96"/>
                <a:gd name="T12" fmla="*/ 24 w 66"/>
                <a:gd name="T13" fmla="*/ 6 h 96"/>
                <a:gd name="T14" fmla="*/ 12 w 66"/>
                <a:gd name="T15" fmla="*/ 12 h 96"/>
                <a:gd name="T16" fmla="*/ 0 w 66"/>
                <a:gd name="T17" fmla="*/ 36 h 96"/>
                <a:gd name="T18" fmla="*/ 0 w 66"/>
                <a:gd name="T19" fmla="*/ 60 h 96"/>
                <a:gd name="T20" fmla="*/ 12 w 66"/>
                <a:gd name="T21" fmla="*/ 84 h 96"/>
                <a:gd name="T22" fmla="*/ 18 w 66"/>
                <a:gd name="T23" fmla="*/ 96 h 96"/>
                <a:gd name="T24" fmla="*/ 18 w 66"/>
                <a:gd name="T25" fmla="*/ 96 h 96"/>
                <a:gd name="T26" fmla="*/ 42 w 66"/>
                <a:gd name="T27" fmla="*/ 18 h 96"/>
                <a:gd name="T28" fmla="*/ 54 w 66"/>
                <a:gd name="T29" fmla="*/ 24 h 96"/>
                <a:gd name="T30" fmla="*/ 60 w 66"/>
                <a:gd name="T31" fmla="*/ 36 h 96"/>
                <a:gd name="T32" fmla="*/ 60 w 66"/>
                <a:gd name="T33" fmla="*/ 48 h 96"/>
                <a:gd name="T34" fmla="*/ 54 w 66"/>
                <a:gd name="T35" fmla="*/ 54 h 96"/>
                <a:gd name="T36" fmla="*/ 36 w 66"/>
                <a:gd name="T37" fmla="*/ 72 h 96"/>
                <a:gd name="T38" fmla="*/ 24 w 66"/>
                <a:gd name="T39" fmla="*/ 78 h 96"/>
                <a:gd name="T40" fmla="*/ 24 w 66"/>
                <a:gd name="T41" fmla="*/ 78 h 96"/>
                <a:gd name="T42" fmla="*/ 12 w 66"/>
                <a:gd name="T43" fmla="*/ 48 h 96"/>
                <a:gd name="T44" fmla="*/ 18 w 66"/>
                <a:gd name="T45" fmla="*/ 24 h 96"/>
                <a:gd name="T46" fmla="*/ 30 w 66"/>
                <a:gd name="T47" fmla="*/ 18 h 96"/>
                <a:gd name="T48" fmla="*/ 42 w 66"/>
                <a:gd name="T49" fmla="*/ 18 h 96"/>
                <a:gd name="T50" fmla="*/ 42 w 66"/>
                <a:gd name="T51" fmla="*/ 1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287" name="Rectangle 7"/>
            <p:cNvSpPr>
              <a:spLocks noChangeArrowheads="1"/>
            </p:cNvSpPr>
            <p:nvPr/>
          </p:nvSpPr>
          <p:spPr bwMode="ltGray">
            <a:xfrm rot="91736">
              <a:off x="5487" y="1535"/>
              <a:ext cx="6" cy="1998"/>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288" name="Rectangle 8"/>
            <p:cNvSpPr>
              <a:spLocks noChangeArrowheads="1"/>
            </p:cNvSpPr>
            <p:nvPr/>
          </p:nvSpPr>
          <p:spPr bwMode="ltGray">
            <a:xfrm rot="-926223">
              <a:off x="5640" y="1521"/>
              <a:ext cx="6" cy="881"/>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289" name="Rectangle 9"/>
            <p:cNvSpPr>
              <a:spLocks noChangeArrowheads="1"/>
            </p:cNvSpPr>
            <p:nvPr/>
          </p:nvSpPr>
          <p:spPr bwMode="ltGray">
            <a:xfrm rot="-1140313">
              <a:off x="3444" y="1816"/>
              <a:ext cx="6" cy="2033"/>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290" name="Rectangle 10"/>
            <p:cNvSpPr>
              <a:spLocks noChangeArrowheads="1"/>
            </p:cNvSpPr>
            <p:nvPr/>
          </p:nvSpPr>
          <p:spPr bwMode="ltGray">
            <a:xfrm rot="1114412">
              <a:off x="2757" y="1821"/>
              <a:ext cx="6" cy="2119"/>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291" name="Rectangle 11"/>
            <p:cNvSpPr>
              <a:spLocks noChangeArrowheads="1"/>
            </p:cNvSpPr>
            <p:nvPr/>
          </p:nvSpPr>
          <p:spPr bwMode="ltGray">
            <a:xfrm rot="254676">
              <a:off x="3035" y="1870"/>
              <a:ext cx="6" cy="1906"/>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292" name="Freeform 12"/>
            <p:cNvSpPr>
              <a:spLocks/>
            </p:cNvSpPr>
            <p:nvPr/>
          </p:nvSpPr>
          <p:spPr bwMode="ltGray">
            <a:xfrm>
              <a:off x="4007" y="3021"/>
              <a:ext cx="623" cy="156"/>
            </a:xfrm>
            <a:custGeom>
              <a:avLst/>
              <a:gdLst>
                <a:gd name="T0" fmla="*/ 6 w 623"/>
                <a:gd name="T1" fmla="*/ 18 h 156"/>
                <a:gd name="T2" fmla="*/ 162 w 623"/>
                <a:gd name="T3" fmla="*/ 36 h 156"/>
                <a:gd name="T4" fmla="*/ 251 w 623"/>
                <a:gd name="T5" fmla="*/ 36 h 156"/>
                <a:gd name="T6" fmla="*/ 354 w 623"/>
                <a:gd name="T7" fmla="*/ 30 h 156"/>
                <a:gd name="T8" fmla="*/ 473 w 623"/>
                <a:gd name="T9" fmla="*/ 18 h 156"/>
                <a:gd name="T10" fmla="*/ 611 w 623"/>
                <a:gd name="T11" fmla="*/ 0 h 156"/>
                <a:gd name="T12" fmla="*/ 623 w 623"/>
                <a:gd name="T13" fmla="*/ 114 h 156"/>
                <a:gd name="T14" fmla="*/ 497 w 623"/>
                <a:gd name="T15" fmla="*/ 138 h 156"/>
                <a:gd name="T16" fmla="*/ 414 w 623"/>
                <a:gd name="T17" fmla="*/ 150 h 156"/>
                <a:gd name="T18" fmla="*/ 318 w 623"/>
                <a:gd name="T19" fmla="*/ 156 h 156"/>
                <a:gd name="T20" fmla="*/ 215 w 623"/>
                <a:gd name="T21" fmla="*/ 156 h 156"/>
                <a:gd name="T22" fmla="*/ 108 w 623"/>
                <a:gd name="T23" fmla="*/ 150 h 156"/>
                <a:gd name="T24" fmla="*/ 0 w 623"/>
                <a:gd name="T25" fmla="*/ 132 h 156"/>
                <a:gd name="T26" fmla="*/ 6 w 623"/>
                <a:gd name="T27" fmla="*/ 18 h 156"/>
                <a:gd name="T28" fmla="*/ 6 w 623"/>
                <a:gd name="T29"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293" name="Freeform 13"/>
            <p:cNvSpPr>
              <a:spLocks/>
            </p:cNvSpPr>
            <p:nvPr/>
          </p:nvSpPr>
          <p:spPr bwMode="ltGray">
            <a:xfrm>
              <a:off x="4762" y="3591"/>
              <a:ext cx="996" cy="126"/>
            </a:xfrm>
            <a:custGeom>
              <a:avLst/>
              <a:gdLst>
                <a:gd name="T0" fmla="*/ 754 w 993"/>
                <a:gd name="T1" fmla="*/ 6 h 126"/>
                <a:gd name="T2" fmla="*/ 652 w 993"/>
                <a:gd name="T3" fmla="*/ 6 h 126"/>
                <a:gd name="T4" fmla="*/ 563 w 993"/>
                <a:gd name="T5" fmla="*/ 6 h 126"/>
                <a:gd name="T6" fmla="*/ 479 w 993"/>
                <a:gd name="T7" fmla="*/ 6 h 126"/>
                <a:gd name="T8" fmla="*/ 401 w 993"/>
                <a:gd name="T9" fmla="*/ 6 h 126"/>
                <a:gd name="T10" fmla="*/ 335 w 993"/>
                <a:gd name="T11" fmla="*/ 0 h 126"/>
                <a:gd name="T12" fmla="*/ 276 w 993"/>
                <a:gd name="T13" fmla="*/ 0 h 126"/>
                <a:gd name="T14" fmla="*/ 222 w 993"/>
                <a:gd name="T15" fmla="*/ 0 h 126"/>
                <a:gd name="T16" fmla="*/ 180 w 993"/>
                <a:gd name="T17" fmla="*/ 6 h 126"/>
                <a:gd name="T18" fmla="*/ 138 w 993"/>
                <a:gd name="T19" fmla="*/ 6 h 126"/>
                <a:gd name="T20" fmla="*/ 108 w 993"/>
                <a:gd name="T21" fmla="*/ 6 h 126"/>
                <a:gd name="T22" fmla="*/ 54 w 993"/>
                <a:gd name="T23" fmla="*/ 6 h 126"/>
                <a:gd name="T24" fmla="*/ 24 w 993"/>
                <a:gd name="T25" fmla="*/ 12 h 126"/>
                <a:gd name="T26" fmla="*/ 6 w 993"/>
                <a:gd name="T27" fmla="*/ 18 h 126"/>
                <a:gd name="T28" fmla="*/ 0 w 993"/>
                <a:gd name="T29" fmla="*/ 24 h 126"/>
                <a:gd name="T30" fmla="*/ 12 w 993"/>
                <a:gd name="T31" fmla="*/ 42 h 126"/>
                <a:gd name="T32" fmla="*/ 18 w 993"/>
                <a:gd name="T33" fmla="*/ 48 h 126"/>
                <a:gd name="T34" fmla="*/ 30 w 993"/>
                <a:gd name="T35" fmla="*/ 54 h 126"/>
                <a:gd name="T36" fmla="*/ 60 w 993"/>
                <a:gd name="T37" fmla="*/ 60 h 126"/>
                <a:gd name="T38" fmla="*/ 90 w 993"/>
                <a:gd name="T39" fmla="*/ 72 h 126"/>
                <a:gd name="T40" fmla="*/ 144 w 993"/>
                <a:gd name="T41" fmla="*/ 84 h 126"/>
                <a:gd name="T42" fmla="*/ 210 w 993"/>
                <a:gd name="T43" fmla="*/ 90 h 126"/>
                <a:gd name="T44" fmla="*/ 293 w 993"/>
                <a:gd name="T45" fmla="*/ 102 h 126"/>
                <a:gd name="T46" fmla="*/ 389 w 993"/>
                <a:gd name="T47" fmla="*/ 108 h 126"/>
                <a:gd name="T48" fmla="*/ 503 w 993"/>
                <a:gd name="T49" fmla="*/ 120 h 126"/>
                <a:gd name="T50" fmla="*/ 622 w 993"/>
                <a:gd name="T51" fmla="*/ 120 h 126"/>
                <a:gd name="T52" fmla="*/ 754 w 993"/>
                <a:gd name="T53" fmla="*/ 126 h 126"/>
                <a:gd name="T54" fmla="*/ 873 w 993"/>
                <a:gd name="T55" fmla="*/ 126 h 126"/>
                <a:gd name="T56" fmla="*/ 993 w 993"/>
                <a:gd name="T57" fmla="*/ 126 h 126"/>
                <a:gd name="T58" fmla="*/ 993 w 993"/>
                <a:gd name="T59" fmla="*/ 12 h 126"/>
                <a:gd name="T60" fmla="*/ 879 w 993"/>
                <a:gd name="T61" fmla="*/ 12 h 126"/>
                <a:gd name="T62" fmla="*/ 754 w 993"/>
                <a:gd name="T63" fmla="*/ 6 h 126"/>
                <a:gd name="T64" fmla="*/ 754 w 993"/>
                <a:gd name="T65"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294" name="Freeform 14"/>
            <p:cNvSpPr>
              <a:spLocks/>
            </p:cNvSpPr>
            <p:nvPr/>
          </p:nvSpPr>
          <p:spPr bwMode="ltGray">
            <a:xfrm>
              <a:off x="4786" y="3645"/>
              <a:ext cx="972" cy="245"/>
            </a:xfrm>
            <a:custGeom>
              <a:avLst/>
              <a:gdLst>
                <a:gd name="T0" fmla="*/ 0 w 969"/>
                <a:gd name="T1" fmla="*/ 0 h 245"/>
                <a:gd name="T2" fmla="*/ 24 w 969"/>
                <a:gd name="T3" fmla="*/ 54 h 245"/>
                <a:gd name="T4" fmla="*/ 66 w 969"/>
                <a:gd name="T5" fmla="*/ 96 h 245"/>
                <a:gd name="T6" fmla="*/ 120 w 969"/>
                <a:gd name="T7" fmla="*/ 137 h 245"/>
                <a:gd name="T8" fmla="*/ 198 w 969"/>
                <a:gd name="T9" fmla="*/ 173 h 245"/>
                <a:gd name="T10" fmla="*/ 293 w 969"/>
                <a:gd name="T11" fmla="*/ 203 h 245"/>
                <a:gd name="T12" fmla="*/ 353 w 969"/>
                <a:gd name="T13" fmla="*/ 215 h 245"/>
                <a:gd name="T14" fmla="*/ 413 w 969"/>
                <a:gd name="T15" fmla="*/ 227 h 245"/>
                <a:gd name="T16" fmla="*/ 479 w 969"/>
                <a:gd name="T17" fmla="*/ 233 h 245"/>
                <a:gd name="T18" fmla="*/ 556 w 969"/>
                <a:gd name="T19" fmla="*/ 239 h 245"/>
                <a:gd name="T20" fmla="*/ 634 w 969"/>
                <a:gd name="T21" fmla="*/ 245 h 245"/>
                <a:gd name="T22" fmla="*/ 724 w 969"/>
                <a:gd name="T23" fmla="*/ 245 h 245"/>
                <a:gd name="T24" fmla="*/ 855 w 969"/>
                <a:gd name="T25" fmla="*/ 245 h 245"/>
                <a:gd name="T26" fmla="*/ 969 w 969"/>
                <a:gd name="T27" fmla="*/ 239 h 245"/>
                <a:gd name="T28" fmla="*/ 969 w 969"/>
                <a:gd name="T29" fmla="*/ 60 h 245"/>
                <a:gd name="T30" fmla="*/ 700 w 969"/>
                <a:gd name="T31" fmla="*/ 60 h 245"/>
                <a:gd name="T32" fmla="*/ 503 w 969"/>
                <a:gd name="T33" fmla="*/ 54 h 245"/>
                <a:gd name="T34" fmla="*/ 317 w 969"/>
                <a:gd name="T35" fmla="*/ 42 h 245"/>
                <a:gd name="T36" fmla="*/ 150 w 969"/>
                <a:gd name="T37" fmla="*/ 24 h 245"/>
                <a:gd name="T38" fmla="*/ 72 w 969"/>
                <a:gd name="T39" fmla="*/ 12 h 245"/>
                <a:gd name="T40" fmla="*/ 0 w 969"/>
                <a:gd name="T41" fmla="*/ 0 h 245"/>
                <a:gd name="T42" fmla="*/ 0 w 969"/>
                <a:gd name="T43"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295" name="Freeform 15"/>
            <p:cNvSpPr>
              <a:spLocks/>
            </p:cNvSpPr>
            <p:nvPr/>
          </p:nvSpPr>
          <p:spPr bwMode="ltGray">
            <a:xfrm>
              <a:off x="4804" y="3591"/>
              <a:ext cx="954" cy="90"/>
            </a:xfrm>
            <a:custGeom>
              <a:avLst/>
              <a:gdLst>
                <a:gd name="T0" fmla="*/ 700 w 951"/>
                <a:gd name="T1" fmla="*/ 0 h 90"/>
                <a:gd name="T2" fmla="*/ 598 w 951"/>
                <a:gd name="T3" fmla="*/ 0 h 90"/>
                <a:gd name="T4" fmla="*/ 515 w 951"/>
                <a:gd name="T5" fmla="*/ 0 h 90"/>
                <a:gd name="T6" fmla="*/ 431 w 951"/>
                <a:gd name="T7" fmla="*/ 0 h 90"/>
                <a:gd name="T8" fmla="*/ 365 w 951"/>
                <a:gd name="T9" fmla="*/ 0 h 90"/>
                <a:gd name="T10" fmla="*/ 299 w 951"/>
                <a:gd name="T11" fmla="*/ 0 h 90"/>
                <a:gd name="T12" fmla="*/ 245 w 951"/>
                <a:gd name="T13" fmla="*/ 0 h 90"/>
                <a:gd name="T14" fmla="*/ 198 w 951"/>
                <a:gd name="T15" fmla="*/ 0 h 90"/>
                <a:gd name="T16" fmla="*/ 162 w 951"/>
                <a:gd name="T17" fmla="*/ 0 h 90"/>
                <a:gd name="T18" fmla="*/ 126 w 951"/>
                <a:gd name="T19" fmla="*/ 6 h 90"/>
                <a:gd name="T20" fmla="*/ 96 w 951"/>
                <a:gd name="T21" fmla="*/ 6 h 90"/>
                <a:gd name="T22" fmla="*/ 54 w 951"/>
                <a:gd name="T23" fmla="*/ 12 h 90"/>
                <a:gd name="T24" fmla="*/ 30 w 951"/>
                <a:gd name="T25" fmla="*/ 12 h 90"/>
                <a:gd name="T26" fmla="*/ 12 w 951"/>
                <a:gd name="T27" fmla="*/ 18 h 90"/>
                <a:gd name="T28" fmla="*/ 6 w 951"/>
                <a:gd name="T29" fmla="*/ 18 h 90"/>
                <a:gd name="T30" fmla="*/ 0 w 951"/>
                <a:gd name="T31" fmla="*/ 24 h 90"/>
                <a:gd name="T32" fmla="*/ 6 w 951"/>
                <a:gd name="T33" fmla="*/ 30 h 90"/>
                <a:gd name="T34" fmla="*/ 24 w 951"/>
                <a:gd name="T35" fmla="*/ 36 h 90"/>
                <a:gd name="T36" fmla="*/ 54 w 951"/>
                <a:gd name="T37" fmla="*/ 42 h 90"/>
                <a:gd name="T38" fmla="*/ 102 w 951"/>
                <a:gd name="T39" fmla="*/ 54 h 90"/>
                <a:gd name="T40" fmla="*/ 168 w 951"/>
                <a:gd name="T41" fmla="*/ 60 h 90"/>
                <a:gd name="T42" fmla="*/ 251 w 951"/>
                <a:gd name="T43" fmla="*/ 66 h 90"/>
                <a:gd name="T44" fmla="*/ 341 w 951"/>
                <a:gd name="T45" fmla="*/ 78 h 90"/>
                <a:gd name="T46" fmla="*/ 449 w 951"/>
                <a:gd name="T47" fmla="*/ 84 h 90"/>
                <a:gd name="T48" fmla="*/ 568 w 951"/>
                <a:gd name="T49" fmla="*/ 84 h 90"/>
                <a:gd name="T50" fmla="*/ 694 w 951"/>
                <a:gd name="T51" fmla="*/ 90 h 90"/>
                <a:gd name="T52" fmla="*/ 825 w 951"/>
                <a:gd name="T53" fmla="*/ 90 h 90"/>
                <a:gd name="T54" fmla="*/ 951 w 951"/>
                <a:gd name="T55" fmla="*/ 90 h 90"/>
                <a:gd name="T56" fmla="*/ 951 w 951"/>
                <a:gd name="T57" fmla="*/ 6 h 90"/>
                <a:gd name="T58" fmla="*/ 831 w 951"/>
                <a:gd name="T59" fmla="*/ 6 h 90"/>
                <a:gd name="T60" fmla="*/ 772 w 951"/>
                <a:gd name="T61" fmla="*/ 6 h 90"/>
                <a:gd name="T62" fmla="*/ 700 w 951"/>
                <a:gd name="T63" fmla="*/ 0 h 90"/>
                <a:gd name="T64" fmla="*/ 700 w 951"/>
                <a:gd name="T65"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296" name="Freeform 16"/>
            <p:cNvSpPr>
              <a:spLocks/>
            </p:cNvSpPr>
            <p:nvPr/>
          </p:nvSpPr>
          <p:spPr bwMode="ltGray">
            <a:xfrm>
              <a:off x="3059" y="1541"/>
              <a:ext cx="102" cy="155"/>
            </a:xfrm>
            <a:custGeom>
              <a:avLst/>
              <a:gdLst>
                <a:gd name="T0" fmla="*/ 102 w 102"/>
                <a:gd name="T1" fmla="*/ 0 h 155"/>
                <a:gd name="T2" fmla="*/ 0 w 102"/>
                <a:gd name="T3" fmla="*/ 12 h 155"/>
                <a:gd name="T4" fmla="*/ 30 w 102"/>
                <a:gd name="T5" fmla="*/ 72 h 155"/>
                <a:gd name="T6" fmla="*/ 30 w 102"/>
                <a:gd name="T7" fmla="*/ 155 h 155"/>
                <a:gd name="T8" fmla="*/ 72 w 102"/>
                <a:gd name="T9" fmla="*/ 155 h 155"/>
                <a:gd name="T10" fmla="*/ 72 w 102"/>
                <a:gd name="T11" fmla="*/ 66 h 155"/>
                <a:gd name="T12" fmla="*/ 102 w 102"/>
                <a:gd name="T13" fmla="*/ 0 h 155"/>
                <a:gd name="T14" fmla="*/ 102 w 102"/>
                <a:gd name="T15" fmla="*/ 0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297" name="Freeform 17"/>
            <p:cNvSpPr>
              <a:spLocks noEditPoints="1"/>
            </p:cNvSpPr>
            <p:nvPr/>
          </p:nvSpPr>
          <p:spPr bwMode="ltGray">
            <a:xfrm>
              <a:off x="3059" y="1690"/>
              <a:ext cx="90" cy="96"/>
            </a:xfrm>
            <a:custGeom>
              <a:avLst/>
              <a:gdLst>
                <a:gd name="T0" fmla="*/ 48 w 90"/>
                <a:gd name="T1" fmla="*/ 96 h 96"/>
                <a:gd name="T2" fmla="*/ 72 w 90"/>
                <a:gd name="T3" fmla="*/ 72 h 96"/>
                <a:gd name="T4" fmla="*/ 84 w 90"/>
                <a:gd name="T5" fmla="*/ 48 h 96"/>
                <a:gd name="T6" fmla="*/ 90 w 90"/>
                <a:gd name="T7" fmla="*/ 36 h 96"/>
                <a:gd name="T8" fmla="*/ 84 w 90"/>
                <a:gd name="T9" fmla="*/ 24 h 96"/>
                <a:gd name="T10" fmla="*/ 66 w 90"/>
                <a:gd name="T11" fmla="*/ 6 h 96"/>
                <a:gd name="T12" fmla="*/ 42 w 90"/>
                <a:gd name="T13" fmla="*/ 0 h 96"/>
                <a:gd name="T14" fmla="*/ 24 w 90"/>
                <a:gd name="T15" fmla="*/ 0 h 96"/>
                <a:gd name="T16" fmla="*/ 12 w 90"/>
                <a:gd name="T17" fmla="*/ 12 h 96"/>
                <a:gd name="T18" fmla="*/ 6 w 90"/>
                <a:gd name="T19" fmla="*/ 24 h 96"/>
                <a:gd name="T20" fmla="*/ 0 w 90"/>
                <a:gd name="T21" fmla="*/ 36 h 96"/>
                <a:gd name="T22" fmla="*/ 12 w 90"/>
                <a:gd name="T23" fmla="*/ 66 h 96"/>
                <a:gd name="T24" fmla="*/ 30 w 90"/>
                <a:gd name="T25" fmla="*/ 84 h 96"/>
                <a:gd name="T26" fmla="*/ 48 w 90"/>
                <a:gd name="T27" fmla="*/ 96 h 96"/>
                <a:gd name="T28" fmla="*/ 48 w 90"/>
                <a:gd name="T29" fmla="*/ 96 h 96"/>
                <a:gd name="T30" fmla="*/ 48 w 90"/>
                <a:gd name="T31" fmla="*/ 12 h 96"/>
                <a:gd name="T32" fmla="*/ 66 w 90"/>
                <a:gd name="T33" fmla="*/ 18 h 96"/>
                <a:gd name="T34" fmla="*/ 72 w 90"/>
                <a:gd name="T35" fmla="*/ 24 h 96"/>
                <a:gd name="T36" fmla="*/ 72 w 90"/>
                <a:gd name="T37" fmla="*/ 36 h 96"/>
                <a:gd name="T38" fmla="*/ 72 w 90"/>
                <a:gd name="T39" fmla="*/ 48 h 96"/>
                <a:gd name="T40" fmla="*/ 54 w 90"/>
                <a:gd name="T41" fmla="*/ 66 h 96"/>
                <a:gd name="T42" fmla="*/ 48 w 90"/>
                <a:gd name="T43" fmla="*/ 78 h 96"/>
                <a:gd name="T44" fmla="*/ 30 w 90"/>
                <a:gd name="T45" fmla="*/ 66 h 96"/>
                <a:gd name="T46" fmla="*/ 24 w 90"/>
                <a:gd name="T47" fmla="*/ 48 h 96"/>
                <a:gd name="T48" fmla="*/ 18 w 90"/>
                <a:gd name="T49" fmla="*/ 30 h 96"/>
                <a:gd name="T50" fmla="*/ 30 w 90"/>
                <a:gd name="T51" fmla="*/ 12 h 96"/>
                <a:gd name="T52" fmla="*/ 48 w 90"/>
                <a:gd name="T53" fmla="*/ 12 h 96"/>
                <a:gd name="T54" fmla="*/ 48 w 90"/>
                <a:gd name="T55"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298" name="Freeform 18"/>
            <p:cNvSpPr>
              <a:spLocks noEditPoints="1"/>
            </p:cNvSpPr>
            <p:nvPr/>
          </p:nvSpPr>
          <p:spPr bwMode="ltGray">
            <a:xfrm>
              <a:off x="3059" y="1768"/>
              <a:ext cx="90" cy="108"/>
            </a:xfrm>
            <a:custGeom>
              <a:avLst/>
              <a:gdLst>
                <a:gd name="T0" fmla="*/ 0 w 90"/>
                <a:gd name="T1" fmla="*/ 90 h 108"/>
                <a:gd name="T2" fmla="*/ 12 w 90"/>
                <a:gd name="T3" fmla="*/ 102 h 108"/>
                <a:gd name="T4" fmla="*/ 24 w 90"/>
                <a:gd name="T5" fmla="*/ 108 h 108"/>
                <a:gd name="T6" fmla="*/ 54 w 90"/>
                <a:gd name="T7" fmla="*/ 108 h 108"/>
                <a:gd name="T8" fmla="*/ 78 w 90"/>
                <a:gd name="T9" fmla="*/ 96 h 108"/>
                <a:gd name="T10" fmla="*/ 90 w 90"/>
                <a:gd name="T11" fmla="*/ 72 h 108"/>
                <a:gd name="T12" fmla="*/ 84 w 90"/>
                <a:gd name="T13" fmla="*/ 42 h 108"/>
                <a:gd name="T14" fmla="*/ 66 w 90"/>
                <a:gd name="T15" fmla="*/ 24 h 108"/>
                <a:gd name="T16" fmla="*/ 54 w 90"/>
                <a:gd name="T17" fmla="*/ 12 h 108"/>
                <a:gd name="T18" fmla="*/ 48 w 90"/>
                <a:gd name="T19" fmla="*/ 6 h 108"/>
                <a:gd name="T20" fmla="*/ 48 w 90"/>
                <a:gd name="T21" fmla="*/ 6 h 108"/>
                <a:gd name="T22" fmla="*/ 48 w 90"/>
                <a:gd name="T23" fmla="*/ 0 h 108"/>
                <a:gd name="T24" fmla="*/ 24 w 90"/>
                <a:gd name="T25" fmla="*/ 24 h 108"/>
                <a:gd name="T26" fmla="*/ 6 w 90"/>
                <a:gd name="T27" fmla="*/ 48 h 108"/>
                <a:gd name="T28" fmla="*/ 0 w 90"/>
                <a:gd name="T29" fmla="*/ 66 h 108"/>
                <a:gd name="T30" fmla="*/ 0 w 90"/>
                <a:gd name="T31" fmla="*/ 90 h 108"/>
                <a:gd name="T32" fmla="*/ 0 w 90"/>
                <a:gd name="T33" fmla="*/ 90 h 108"/>
                <a:gd name="T34" fmla="*/ 12 w 90"/>
                <a:gd name="T35" fmla="*/ 66 h 108"/>
                <a:gd name="T36" fmla="*/ 18 w 90"/>
                <a:gd name="T37" fmla="*/ 48 h 108"/>
                <a:gd name="T38" fmla="*/ 30 w 90"/>
                <a:gd name="T39" fmla="*/ 36 h 108"/>
                <a:gd name="T40" fmla="*/ 42 w 90"/>
                <a:gd name="T41" fmla="*/ 24 h 108"/>
                <a:gd name="T42" fmla="*/ 48 w 90"/>
                <a:gd name="T43" fmla="*/ 18 h 108"/>
                <a:gd name="T44" fmla="*/ 66 w 90"/>
                <a:gd name="T45" fmla="*/ 30 h 108"/>
                <a:gd name="T46" fmla="*/ 72 w 90"/>
                <a:gd name="T47" fmla="*/ 48 h 108"/>
                <a:gd name="T48" fmla="*/ 78 w 90"/>
                <a:gd name="T49" fmla="*/ 72 h 108"/>
                <a:gd name="T50" fmla="*/ 78 w 90"/>
                <a:gd name="T51" fmla="*/ 84 h 108"/>
                <a:gd name="T52" fmla="*/ 66 w 90"/>
                <a:gd name="T53" fmla="*/ 96 h 108"/>
                <a:gd name="T54" fmla="*/ 42 w 90"/>
                <a:gd name="T55" fmla="*/ 102 h 108"/>
                <a:gd name="T56" fmla="*/ 30 w 90"/>
                <a:gd name="T57" fmla="*/ 96 h 108"/>
                <a:gd name="T58" fmla="*/ 18 w 90"/>
                <a:gd name="T59" fmla="*/ 90 h 108"/>
                <a:gd name="T60" fmla="*/ 12 w 90"/>
                <a:gd name="T61" fmla="*/ 78 h 108"/>
                <a:gd name="T62" fmla="*/ 12 w 90"/>
                <a:gd name="T63" fmla="*/ 66 h 108"/>
                <a:gd name="T64" fmla="*/ 12 w 90"/>
                <a:gd name="T65"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299" name="Freeform 19"/>
            <p:cNvSpPr>
              <a:spLocks/>
            </p:cNvSpPr>
            <p:nvPr/>
          </p:nvSpPr>
          <p:spPr bwMode="ltGray">
            <a:xfrm>
              <a:off x="5470" y="1205"/>
              <a:ext cx="102" cy="156"/>
            </a:xfrm>
            <a:custGeom>
              <a:avLst/>
              <a:gdLst>
                <a:gd name="T0" fmla="*/ 102 w 102"/>
                <a:gd name="T1" fmla="*/ 0 h 156"/>
                <a:gd name="T2" fmla="*/ 0 w 102"/>
                <a:gd name="T3" fmla="*/ 6 h 156"/>
                <a:gd name="T4" fmla="*/ 30 w 102"/>
                <a:gd name="T5" fmla="*/ 72 h 156"/>
                <a:gd name="T6" fmla="*/ 30 w 102"/>
                <a:gd name="T7" fmla="*/ 156 h 156"/>
                <a:gd name="T8" fmla="*/ 72 w 102"/>
                <a:gd name="T9" fmla="*/ 156 h 156"/>
                <a:gd name="T10" fmla="*/ 72 w 102"/>
                <a:gd name="T11" fmla="*/ 66 h 156"/>
                <a:gd name="T12" fmla="*/ 102 w 102"/>
                <a:gd name="T13" fmla="*/ 0 h 156"/>
                <a:gd name="T14" fmla="*/ 102 w 102"/>
                <a:gd name="T15" fmla="*/ 0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300" name="Freeform 20"/>
            <p:cNvSpPr>
              <a:spLocks noEditPoints="1"/>
            </p:cNvSpPr>
            <p:nvPr/>
          </p:nvSpPr>
          <p:spPr bwMode="ltGray">
            <a:xfrm>
              <a:off x="5476" y="1349"/>
              <a:ext cx="84" cy="96"/>
            </a:xfrm>
            <a:custGeom>
              <a:avLst/>
              <a:gdLst>
                <a:gd name="T0" fmla="*/ 42 w 84"/>
                <a:gd name="T1" fmla="*/ 96 h 96"/>
                <a:gd name="T2" fmla="*/ 66 w 84"/>
                <a:gd name="T3" fmla="*/ 78 h 96"/>
                <a:gd name="T4" fmla="*/ 84 w 84"/>
                <a:gd name="T5" fmla="*/ 54 h 96"/>
                <a:gd name="T6" fmla="*/ 84 w 84"/>
                <a:gd name="T7" fmla="*/ 30 h 96"/>
                <a:gd name="T8" fmla="*/ 66 w 84"/>
                <a:gd name="T9" fmla="*/ 6 h 96"/>
                <a:gd name="T10" fmla="*/ 42 w 84"/>
                <a:gd name="T11" fmla="*/ 0 h 96"/>
                <a:gd name="T12" fmla="*/ 24 w 84"/>
                <a:gd name="T13" fmla="*/ 6 h 96"/>
                <a:gd name="T14" fmla="*/ 12 w 84"/>
                <a:gd name="T15" fmla="*/ 18 h 96"/>
                <a:gd name="T16" fmla="*/ 6 w 84"/>
                <a:gd name="T17" fmla="*/ 30 h 96"/>
                <a:gd name="T18" fmla="*/ 0 w 84"/>
                <a:gd name="T19" fmla="*/ 42 h 96"/>
                <a:gd name="T20" fmla="*/ 12 w 84"/>
                <a:gd name="T21" fmla="*/ 66 h 96"/>
                <a:gd name="T22" fmla="*/ 30 w 84"/>
                <a:gd name="T23" fmla="*/ 84 h 96"/>
                <a:gd name="T24" fmla="*/ 42 w 84"/>
                <a:gd name="T25" fmla="*/ 96 h 96"/>
                <a:gd name="T26" fmla="*/ 42 w 84"/>
                <a:gd name="T27" fmla="*/ 96 h 96"/>
                <a:gd name="T28" fmla="*/ 48 w 84"/>
                <a:gd name="T29" fmla="*/ 12 h 96"/>
                <a:gd name="T30" fmla="*/ 66 w 84"/>
                <a:gd name="T31" fmla="*/ 18 h 96"/>
                <a:gd name="T32" fmla="*/ 72 w 84"/>
                <a:gd name="T33" fmla="*/ 30 h 96"/>
                <a:gd name="T34" fmla="*/ 72 w 84"/>
                <a:gd name="T35" fmla="*/ 42 h 96"/>
                <a:gd name="T36" fmla="*/ 66 w 84"/>
                <a:gd name="T37" fmla="*/ 54 h 96"/>
                <a:gd name="T38" fmla="*/ 54 w 84"/>
                <a:gd name="T39" fmla="*/ 72 h 96"/>
                <a:gd name="T40" fmla="*/ 42 w 84"/>
                <a:gd name="T41" fmla="*/ 84 h 96"/>
                <a:gd name="T42" fmla="*/ 42 w 84"/>
                <a:gd name="T43" fmla="*/ 84 h 96"/>
                <a:gd name="T44" fmla="*/ 30 w 84"/>
                <a:gd name="T45" fmla="*/ 72 h 96"/>
                <a:gd name="T46" fmla="*/ 18 w 84"/>
                <a:gd name="T47" fmla="*/ 54 h 96"/>
                <a:gd name="T48" fmla="*/ 18 w 84"/>
                <a:gd name="T49" fmla="*/ 30 h 96"/>
                <a:gd name="T50" fmla="*/ 30 w 84"/>
                <a:gd name="T51" fmla="*/ 18 h 96"/>
                <a:gd name="T52" fmla="*/ 48 w 84"/>
                <a:gd name="T53" fmla="*/ 12 h 96"/>
                <a:gd name="T54" fmla="*/ 48 w 84"/>
                <a:gd name="T55"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301" name="Freeform 21"/>
            <p:cNvSpPr>
              <a:spLocks noEditPoints="1"/>
            </p:cNvSpPr>
            <p:nvPr/>
          </p:nvSpPr>
          <p:spPr bwMode="ltGray">
            <a:xfrm>
              <a:off x="5470" y="1433"/>
              <a:ext cx="90" cy="108"/>
            </a:xfrm>
            <a:custGeom>
              <a:avLst/>
              <a:gdLst>
                <a:gd name="T0" fmla="*/ 6 w 90"/>
                <a:gd name="T1" fmla="*/ 90 h 108"/>
                <a:gd name="T2" fmla="*/ 18 w 90"/>
                <a:gd name="T3" fmla="*/ 102 h 108"/>
                <a:gd name="T4" fmla="*/ 30 w 90"/>
                <a:gd name="T5" fmla="*/ 108 h 108"/>
                <a:gd name="T6" fmla="*/ 60 w 90"/>
                <a:gd name="T7" fmla="*/ 108 h 108"/>
                <a:gd name="T8" fmla="*/ 84 w 90"/>
                <a:gd name="T9" fmla="*/ 96 h 108"/>
                <a:gd name="T10" fmla="*/ 90 w 90"/>
                <a:gd name="T11" fmla="*/ 84 h 108"/>
                <a:gd name="T12" fmla="*/ 90 w 90"/>
                <a:gd name="T13" fmla="*/ 66 h 108"/>
                <a:gd name="T14" fmla="*/ 84 w 90"/>
                <a:gd name="T15" fmla="*/ 36 h 108"/>
                <a:gd name="T16" fmla="*/ 72 w 90"/>
                <a:gd name="T17" fmla="*/ 18 h 108"/>
                <a:gd name="T18" fmla="*/ 60 w 90"/>
                <a:gd name="T19" fmla="*/ 6 h 108"/>
                <a:gd name="T20" fmla="*/ 54 w 90"/>
                <a:gd name="T21" fmla="*/ 0 h 108"/>
                <a:gd name="T22" fmla="*/ 54 w 90"/>
                <a:gd name="T23" fmla="*/ 0 h 108"/>
                <a:gd name="T24" fmla="*/ 48 w 90"/>
                <a:gd name="T25" fmla="*/ 0 h 108"/>
                <a:gd name="T26" fmla="*/ 24 w 90"/>
                <a:gd name="T27" fmla="*/ 24 h 108"/>
                <a:gd name="T28" fmla="*/ 12 w 90"/>
                <a:gd name="T29" fmla="*/ 48 h 108"/>
                <a:gd name="T30" fmla="*/ 0 w 90"/>
                <a:gd name="T31" fmla="*/ 66 h 108"/>
                <a:gd name="T32" fmla="*/ 6 w 90"/>
                <a:gd name="T33" fmla="*/ 90 h 108"/>
                <a:gd name="T34" fmla="*/ 6 w 90"/>
                <a:gd name="T35" fmla="*/ 90 h 108"/>
                <a:gd name="T36" fmla="*/ 18 w 90"/>
                <a:gd name="T37" fmla="*/ 66 h 108"/>
                <a:gd name="T38" fmla="*/ 24 w 90"/>
                <a:gd name="T39" fmla="*/ 48 h 108"/>
                <a:gd name="T40" fmla="*/ 36 w 90"/>
                <a:gd name="T41" fmla="*/ 30 h 108"/>
                <a:gd name="T42" fmla="*/ 42 w 90"/>
                <a:gd name="T43" fmla="*/ 18 h 108"/>
                <a:gd name="T44" fmla="*/ 48 w 90"/>
                <a:gd name="T45" fmla="*/ 12 h 108"/>
                <a:gd name="T46" fmla="*/ 78 w 90"/>
                <a:gd name="T47" fmla="*/ 42 h 108"/>
                <a:gd name="T48" fmla="*/ 84 w 90"/>
                <a:gd name="T49" fmla="*/ 66 h 108"/>
                <a:gd name="T50" fmla="*/ 66 w 90"/>
                <a:gd name="T51" fmla="*/ 90 h 108"/>
                <a:gd name="T52" fmla="*/ 54 w 90"/>
                <a:gd name="T53" fmla="*/ 96 h 108"/>
                <a:gd name="T54" fmla="*/ 42 w 90"/>
                <a:gd name="T55" fmla="*/ 96 h 108"/>
                <a:gd name="T56" fmla="*/ 30 w 90"/>
                <a:gd name="T57" fmla="*/ 96 h 108"/>
                <a:gd name="T58" fmla="*/ 24 w 90"/>
                <a:gd name="T59" fmla="*/ 84 h 108"/>
                <a:gd name="T60" fmla="*/ 18 w 90"/>
                <a:gd name="T61" fmla="*/ 78 h 108"/>
                <a:gd name="T62" fmla="*/ 18 w 90"/>
                <a:gd name="T63" fmla="*/ 66 h 108"/>
                <a:gd name="T64" fmla="*/ 18 w 90"/>
                <a:gd name="T65"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302" name="Freeform 22"/>
            <p:cNvSpPr>
              <a:spLocks noEditPoints="1"/>
            </p:cNvSpPr>
            <p:nvPr/>
          </p:nvSpPr>
          <p:spPr bwMode="ltGray">
            <a:xfrm>
              <a:off x="5428" y="3525"/>
              <a:ext cx="66" cy="96"/>
            </a:xfrm>
            <a:custGeom>
              <a:avLst/>
              <a:gdLst>
                <a:gd name="T0" fmla="*/ 30 w 66"/>
                <a:gd name="T1" fmla="*/ 96 h 96"/>
                <a:gd name="T2" fmla="*/ 54 w 66"/>
                <a:gd name="T3" fmla="*/ 72 h 96"/>
                <a:gd name="T4" fmla="*/ 66 w 66"/>
                <a:gd name="T5" fmla="*/ 48 h 96"/>
                <a:gd name="T6" fmla="*/ 66 w 66"/>
                <a:gd name="T7" fmla="*/ 24 h 96"/>
                <a:gd name="T8" fmla="*/ 54 w 66"/>
                <a:gd name="T9" fmla="*/ 6 h 96"/>
                <a:gd name="T10" fmla="*/ 30 w 66"/>
                <a:gd name="T11" fmla="*/ 0 h 96"/>
                <a:gd name="T12" fmla="*/ 18 w 66"/>
                <a:gd name="T13" fmla="*/ 0 h 96"/>
                <a:gd name="T14" fmla="*/ 6 w 66"/>
                <a:gd name="T15" fmla="*/ 12 h 96"/>
                <a:gd name="T16" fmla="*/ 0 w 66"/>
                <a:gd name="T17" fmla="*/ 36 h 96"/>
                <a:gd name="T18" fmla="*/ 6 w 66"/>
                <a:gd name="T19" fmla="*/ 60 h 96"/>
                <a:gd name="T20" fmla="*/ 18 w 66"/>
                <a:gd name="T21" fmla="*/ 84 h 96"/>
                <a:gd name="T22" fmla="*/ 30 w 66"/>
                <a:gd name="T23" fmla="*/ 96 h 96"/>
                <a:gd name="T24" fmla="*/ 30 w 66"/>
                <a:gd name="T25" fmla="*/ 96 h 96"/>
                <a:gd name="T26" fmla="*/ 30 w 66"/>
                <a:gd name="T27" fmla="*/ 12 h 96"/>
                <a:gd name="T28" fmla="*/ 48 w 66"/>
                <a:gd name="T29" fmla="*/ 18 h 96"/>
                <a:gd name="T30" fmla="*/ 54 w 66"/>
                <a:gd name="T31" fmla="*/ 24 h 96"/>
                <a:gd name="T32" fmla="*/ 54 w 66"/>
                <a:gd name="T33" fmla="*/ 36 h 96"/>
                <a:gd name="T34" fmla="*/ 48 w 66"/>
                <a:gd name="T35" fmla="*/ 48 h 96"/>
                <a:gd name="T36" fmla="*/ 36 w 66"/>
                <a:gd name="T37" fmla="*/ 66 h 96"/>
                <a:gd name="T38" fmla="*/ 30 w 66"/>
                <a:gd name="T39" fmla="*/ 78 h 96"/>
                <a:gd name="T40" fmla="*/ 18 w 66"/>
                <a:gd name="T41" fmla="*/ 66 h 96"/>
                <a:gd name="T42" fmla="*/ 12 w 66"/>
                <a:gd name="T43" fmla="*/ 48 h 96"/>
                <a:gd name="T44" fmla="*/ 6 w 66"/>
                <a:gd name="T45" fmla="*/ 30 h 96"/>
                <a:gd name="T46" fmla="*/ 18 w 66"/>
                <a:gd name="T47" fmla="*/ 12 h 96"/>
                <a:gd name="T48" fmla="*/ 30 w 66"/>
                <a:gd name="T49" fmla="*/ 12 h 96"/>
                <a:gd name="T50" fmla="*/ 30 w 66"/>
                <a:gd name="T51"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303" name="Freeform 23"/>
            <p:cNvSpPr>
              <a:spLocks/>
            </p:cNvSpPr>
            <p:nvPr/>
          </p:nvSpPr>
          <p:spPr bwMode="ltGray">
            <a:xfrm>
              <a:off x="3017" y="1127"/>
              <a:ext cx="2603" cy="444"/>
            </a:xfrm>
            <a:custGeom>
              <a:avLst/>
              <a:gdLst>
                <a:gd name="T0" fmla="*/ 2577 w 2594"/>
                <a:gd name="T1" fmla="*/ 0 h 444"/>
                <a:gd name="T2" fmla="*/ 2594 w 2594"/>
                <a:gd name="T3" fmla="*/ 72 h 444"/>
                <a:gd name="T4" fmla="*/ 6 w 2594"/>
                <a:gd name="T5" fmla="*/ 444 h 444"/>
                <a:gd name="T6" fmla="*/ 0 w 2594"/>
                <a:gd name="T7" fmla="*/ 396 h 444"/>
                <a:gd name="T8" fmla="*/ 1225 w 2594"/>
                <a:gd name="T9" fmla="*/ 96 h 444"/>
                <a:gd name="T10" fmla="*/ 1351 w 2594"/>
                <a:gd name="T11" fmla="*/ 78 h 444"/>
                <a:gd name="T12" fmla="*/ 2577 w 2594"/>
                <a:gd name="T13" fmla="*/ 0 h 444"/>
                <a:gd name="T14" fmla="*/ 2577 w 2594"/>
                <a:gd name="T15" fmla="*/ 0 h 4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304" name="Freeform 24"/>
            <p:cNvSpPr>
              <a:spLocks noEditPoints="1"/>
            </p:cNvSpPr>
            <p:nvPr/>
          </p:nvSpPr>
          <p:spPr bwMode="ltGray">
            <a:xfrm>
              <a:off x="2934" y="3773"/>
              <a:ext cx="84" cy="95"/>
            </a:xfrm>
            <a:custGeom>
              <a:avLst/>
              <a:gdLst>
                <a:gd name="T0" fmla="*/ 36 w 84"/>
                <a:gd name="T1" fmla="*/ 95 h 95"/>
                <a:gd name="T2" fmla="*/ 60 w 84"/>
                <a:gd name="T3" fmla="*/ 77 h 95"/>
                <a:gd name="T4" fmla="*/ 78 w 84"/>
                <a:gd name="T5" fmla="*/ 53 h 95"/>
                <a:gd name="T6" fmla="*/ 84 w 84"/>
                <a:gd name="T7" fmla="*/ 42 h 95"/>
                <a:gd name="T8" fmla="*/ 84 w 84"/>
                <a:gd name="T9" fmla="*/ 30 h 95"/>
                <a:gd name="T10" fmla="*/ 72 w 84"/>
                <a:gd name="T11" fmla="*/ 6 h 95"/>
                <a:gd name="T12" fmla="*/ 42 w 84"/>
                <a:gd name="T13" fmla="*/ 0 h 95"/>
                <a:gd name="T14" fmla="*/ 30 w 84"/>
                <a:gd name="T15" fmla="*/ 0 h 95"/>
                <a:gd name="T16" fmla="*/ 12 w 84"/>
                <a:gd name="T17" fmla="*/ 12 h 95"/>
                <a:gd name="T18" fmla="*/ 0 w 84"/>
                <a:gd name="T19" fmla="*/ 24 h 95"/>
                <a:gd name="T20" fmla="*/ 0 w 84"/>
                <a:gd name="T21" fmla="*/ 36 h 95"/>
                <a:gd name="T22" fmla="*/ 6 w 84"/>
                <a:gd name="T23" fmla="*/ 59 h 95"/>
                <a:gd name="T24" fmla="*/ 24 w 84"/>
                <a:gd name="T25" fmla="*/ 83 h 95"/>
                <a:gd name="T26" fmla="*/ 36 w 84"/>
                <a:gd name="T27" fmla="*/ 95 h 95"/>
                <a:gd name="T28" fmla="*/ 36 w 84"/>
                <a:gd name="T29" fmla="*/ 95 h 95"/>
                <a:gd name="T30" fmla="*/ 48 w 84"/>
                <a:gd name="T31" fmla="*/ 12 h 95"/>
                <a:gd name="T32" fmla="*/ 66 w 84"/>
                <a:gd name="T33" fmla="*/ 18 h 95"/>
                <a:gd name="T34" fmla="*/ 72 w 84"/>
                <a:gd name="T35" fmla="*/ 30 h 95"/>
                <a:gd name="T36" fmla="*/ 72 w 84"/>
                <a:gd name="T37" fmla="*/ 42 h 95"/>
                <a:gd name="T38" fmla="*/ 66 w 84"/>
                <a:gd name="T39" fmla="*/ 53 h 95"/>
                <a:gd name="T40" fmla="*/ 48 w 84"/>
                <a:gd name="T41" fmla="*/ 71 h 95"/>
                <a:gd name="T42" fmla="*/ 42 w 84"/>
                <a:gd name="T43" fmla="*/ 77 h 95"/>
                <a:gd name="T44" fmla="*/ 36 w 84"/>
                <a:gd name="T45" fmla="*/ 77 h 95"/>
                <a:gd name="T46" fmla="*/ 24 w 84"/>
                <a:gd name="T47" fmla="*/ 65 h 95"/>
                <a:gd name="T48" fmla="*/ 18 w 84"/>
                <a:gd name="T49" fmla="*/ 48 h 95"/>
                <a:gd name="T50" fmla="*/ 18 w 84"/>
                <a:gd name="T51" fmla="*/ 30 h 95"/>
                <a:gd name="T52" fmla="*/ 30 w 84"/>
                <a:gd name="T53" fmla="*/ 12 h 95"/>
                <a:gd name="T54" fmla="*/ 48 w 84"/>
                <a:gd name="T55" fmla="*/ 12 h 95"/>
                <a:gd name="T56" fmla="*/ 48 w 84"/>
                <a:gd name="T57"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305" name="Freeform 25"/>
            <p:cNvSpPr>
              <a:spLocks noEditPoints="1"/>
            </p:cNvSpPr>
            <p:nvPr/>
          </p:nvSpPr>
          <p:spPr bwMode="ltGray">
            <a:xfrm>
              <a:off x="3779" y="3872"/>
              <a:ext cx="90" cy="108"/>
            </a:xfrm>
            <a:custGeom>
              <a:avLst/>
              <a:gdLst>
                <a:gd name="T0" fmla="*/ 12 w 90"/>
                <a:gd name="T1" fmla="*/ 96 h 108"/>
                <a:gd name="T2" fmla="*/ 24 w 90"/>
                <a:gd name="T3" fmla="*/ 108 h 108"/>
                <a:gd name="T4" fmla="*/ 42 w 90"/>
                <a:gd name="T5" fmla="*/ 108 h 108"/>
                <a:gd name="T6" fmla="*/ 66 w 90"/>
                <a:gd name="T7" fmla="*/ 102 h 108"/>
                <a:gd name="T8" fmla="*/ 84 w 90"/>
                <a:gd name="T9" fmla="*/ 78 h 108"/>
                <a:gd name="T10" fmla="*/ 90 w 90"/>
                <a:gd name="T11" fmla="*/ 66 h 108"/>
                <a:gd name="T12" fmla="*/ 84 w 90"/>
                <a:gd name="T13" fmla="*/ 48 h 108"/>
                <a:gd name="T14" fmla="*/ 66 w 90"/>
                <a:gd name="T15" fmla="*/ 24 h 108"/>
                <a:gd name="T16" fmla="*/ 48 w 90"/>
                <a:gd name="T17" fmla="*/ 12 h 108"/>
                <a:gd name="T18" fmla="*/ 36 w 90"/>
                <a:gd name="T19" fmla="*/ 0 h 108"/>
                <a:gd name="T20" fmla="*/ 30 w 90"/>
                <a:gd name="T21" fmla="*/ 0 h 108"/>
                <a:gd name="T22" fmla="*/ 30 w 90"/>
                <a:gd name="T23" fmla="*/ 0 h 108"/>
                <a:gd name="T24" fmla="*/ 24 w 90"/>
                <a:gd name="T25" fmla="*/ 0 h 108"/>
                <a:gd name="T26" fmla="*/ 12 w 90"/>
                <a:gd name="T27" fmla="*/ 30 h 108"/>
                <a:gd name="T28" fmla="*/ 0 w 90"/>
                <a:gd name="T29" fmla="*/ 54 h 108"/>
                <a:gd name="T30" fmla="*/ 0 w 90"/>
                <a:gd name="T31" fmla="*/ 78 h 108"/>
                <a:gd name="T32" fmla="*/ 12 w 90"/>
                <a:gd name="T33" fmla="*/ 96 h 108"/>
                <a:gd name="T34" fmla="*/ 12 w 90"/>
                <a:gd name="T35" fmla="*/ 96 h 108"/>
                <a:gd name="T36" fmla="*/ 12 w 90"/>
                <a:gd name="T37" fmla="*/ 72 h 108"/>
                <a:gd name="T38" fmla="*/ 18 w 90"/>
                <a:gd name="T39" fmla="*/ 54 h 108"/>
                <a:gd name="T40" fmla="*/ 24 w 90"/>
                <a:gd name="T41" fmla="*/ 36 h 108"/>
                <a:gd name="T42" fmla="*/ 30 w 90"/>
                <a:gd name="T43" fmla="*/ 18 h 108"/>
                <a:gd name="T44" fmla="*/ 30 w 90"/>
                <a:gd name="T45" fmla="*/ 12 h 108"/>
                <a:gd name="T46" fmla="*/ 48 w 90"/>
                <a:gd name="T47" fmla="*/ 24 h 108"/>
                <a:gd name="T48" fmla="*/ 66 w 90"/>
                <a:gd name="T49" fmla="*/ 36 h 108"/>
                <a:gd name="T50" fmla="*/ 78 w 90"/>
                <a:gd name="T51" fmla="*/ 54 h 108"/>
                <a:gd name="T52" fmla="*/ 78 w 90"/>
                <a:gd name="T53" fmla="*/ 72 h 108"/>
                <a:gd name="T54" fmla="*/ 72 w 90"/>
                <a:gd name="T55" fmla="*/ 84 h 108"/>
                <a:gd name="T56" fmla="*/ 48 w 90"/>
                <a:gd name="T57" fmla="*/ 96 h 108"/>
                <a:gd name="T58" fmla="*/ 36 w 90"/>
                <a:gd name="T59" fmla="*/ 96 h 108"/>
                <a:gd name="T60" fmla="*/ 24 w 90"/>
                <a:gd name="T61" fmla="*/ 90 h 108"/>
                <a:gd name="T62" fmla="*/ 18 w 90"/>
                <a:gd name="T63" fmla="*/ 84 h 108"/>
                <a:gd name="T64" fmla="*/ 12 w 90"/>
                <a:gd name="T65" fmla="*/ 72 h 108"/>
                <a:gd name="T66" fmla="*/ 12 w 90"/>
                <a:gd name="T67" fmla="*/ 7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306" name="Freeform 26"/>
            <p:cNvSpPr>
              <a:spLocks noEditPoints="1"/>
            </p:cNvSpPr>
            <p:nvPr/>
          </p:nvSpPr>
          <p:spPr bwMode="ltGray">
            <a:xfrm>
              <a:off x="2400" y="3872"/>
              <a:ext cx="72" cy="90"/>
            </a:xfrm>
            <a:custGeom>
              <a:avLst/>
              <a:gdLst>
                <a:gd name="T0" fmla="*/ 71 w 71"/>
                <a:gd name="T1" fmla="*/ 90 h 90"/>
                <a:gd name="T2" fmla="*/ 71 w 71"/>
                <a:gd name="T3" fmla="*/ 60 h 90"/>
                <a:gd name="T4" fmla="*/ 71 w 71"/>
                <a:gd name="T5" fmla="*/ 36 h 90"/>
                <a:gd name="T6" fmla="*/ 60 w 71"/>
                <a:gd name="T7" fmla="*/ 12 h 90"/>
                <a:gd name="T8" fmla="*/ 36 w 71"/>
                <a:gd name="T9" fmla="*/ 0 h 90"/>
                <a:gd name="T10" fmla="*/ 12 w 71"/>
                <a:gd name="T11" fmla="*/ 12 h 90"/>
                <a:gd name="T12" fmla="*/ 0 w 71"/>
                <a:gd name="T13" fmla="*/ 36 h 90"/>
                <a:gd name="T14" fmla="*/ 6 w 71"/>
                <a:gd name="T15" fmla="*/ 60 h 90"/>
                <a:gd name="T16" fmla="*/ 30 w 71"/>
                <a:gd name="T17" fmla="*/ 78 h 90"/>
                <a:gd name="T18" fmla="*/ 54 w 71"/>
                <a:gd name="T19" fmla="*/ 90 h 90"/>
                <a:gd name="T20" fmla="*/ 71 w 71"/>
                <a:gd name="T21" fmla="*/ 90 h 90"/>
                <a:gd name="T22" fmla="*/ 71 w 71"/>
                <a:gd name="T23" fmla="*/ 90 h 90"/>
                <a:gd name="T24" fmla="*/ 24 w 71"/>
                <a:gd name="T25" fmla="*/ 18 h 90"/>
                <a:gd name="T26" fmla="*/ 42 w 71"/>
                <a:gd name="T27" fmla="*/ 18 h 90"/>
                <a:gd name="T28" fmla="*/ 54 w 71"/>
                <a:gd name="T29" fmla="*/ 18 h 90"/>
                <a:gd name="T30" fmla="*/ 60 w 71"/>
                <a:gd name="T31" fmla="*/ 42 h 90"/>
                <a:gd name="T32" fmla="*/ 60 w 71"/>
                <a:gd name="T33" fmla="*/ 66 h 90"/>
                <a:gd name="T34" fmla="*/ 60 w 71"/>
                <a:gd name="T35" fmla="*/ 72 h 90"/>
                <a:gd name="T36" fmla="*/ 60 w 71"/>
                <a:gd name="T37" fmla="*/ 78 h 90"/>
                <a:gd name="T38" fmla="*/ 42 w 71"/>
                <a:gd name="T39" fmla="*/ 72 h 90"/>
                <a:gd name="T40" fmla="*/ 24 w 71"/>
                <a:gd name="T41" fmla="*/ 66 h 90"/>
                <a:gd name="T42" fmla="*/ 12 w 71"/>
                <a:gd name="T43" fmla="*/ 48 h 90"/>
                <a:gd name="T44" fmla="*/ 12 w 71"/>
                <a:gd name="T45" fmla="*/ 30 h 90"/>
                <a:gd name="T46" fmla="*/ 24 w 71"/>
                <a:gd name="T47" fmla="*/ 18 h 90"/>
                <a:gd name="T48" fmla="*/ 24 w 71"/>
                <a:gd name="T49"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307" name="Oval 27"/>
            <p:cNvSpPr>
              <a:spLocks noChangeArrowheads="1"/>
            </p:cNvSpPr>
            <p:nvPr/>
          </p:nvSpPr>
          <p:spPr bwMode="ltGray">
            <a:xfrm>
              <a:off x="2444" y="3838"/>
              <a:ext cx="1380" cy="389"/>
            </a:xfrm>
            <a:prstGeom prst="ellipse">
              <a:avLst/>
            </a:prstGeom>
            <a:gradFill rotWithShape="0">
              <a:gsLst>
                <a:gs pos="0">
                  <a:schemeClr val="bg2">
                    <a:gamma/>
                    <a:tint val="81961"/>
                    <a:invGamma/>
                  </a:schemeClr>
                </a:gs>
                <a:gs pos="100000">
                  <a:schemeClr val="bg2"/>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308" name="Oval 28"/>
            <p:cNvSpPr>
              <a:spLocks noChangeArrowheads="1"/>
            </p:cNvSpPr>
            <p:nvPr/>
          </p:nvSpPr>
          <p:spPr bwMode="ltGray">
            <a:xfrm>
              <a:off x="2394" y="3834"/>
              <a:ext cx="1502" cy="288"/>
            </a:xfrm>
            <a:prstGeom prst="ellipse">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309" name="Oval 29"/>
            <p:cNvSpPr>
              <a:spLocks noChangeArrowheads="1"/>
            </p:cNvSpPr>
            <p:nvPr/>
          </p:nvSpPr>
          <p:spPr bwMode="ltGray">
            <a:xfrm>
              <a:off x="2441" y="3860"/>
              <a:ext cx="1425" cy="220"/>
            </a:xfrm>
            <a:prstGeom prst="ellipse">
              <a:avLst/>
            </a:prstGeom>
            <a:gradFill rotWithShape="0">
              <a:gsLst>
                <a:gs pos="0">
                  <a:schemeClr val="bg2"/>
                </a:gs>
                <a:gs pos="100000">
                  <a:schemeClr val="bg2">
                    <a:gamma/>
                    <a:tint val="81961"/>
                    <a:invGamma/>
                  </a:scheme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310" name="Freeform 30"/>
            <p:cNvSpPr>
              <a:spLocks noEditPoints="1"/>
            </p:cNvSpPr>
            <p:nvPr/>
          </p:nvSpPr>
          <p:spPr bwMode="ltGray">
            <a:xfrm>
              <a:off x="3743" y="3788"/>
              <a:ext cx="90" cy="96"/>
            </a:xfrm>
            <a:custGeom>
              <a:avLst/>
              <a:gdLst>
                <a:gd name="T0" fmla="*/ 66 w 90"/>
                <a:gd name="T1" fmla="*/ 96 h 96"/>
                <a:gd name="T2" fmla="*/ 78 w 90"/>
                <a:gd name="T3" fmla="*/ 66 h 96"/>
                <a:gd name="T4" fmla="*/ 90 w 90"/>
                <a:gd name="T5" fmla="*/ 42 h 96"/>
                <a:gd name="T6" fmla="*/ 78 w 90"/>
                <a:gd name="T7" fmla="*/ 18 h 96"/>
                <a:gd name="T8" fmla="*/ 60 w 90"/>
                <a:gd name="T9" fmla="*/ 0 h 96"/>
                <a:gd name="T10" fmla="*/ 30 w 90"/>
                <a:gd name="T11" fmla="*/ 6 h 96"/>
                <a:gd name="T12" fmla="*/ 18 w 90"/>
                <a:gd name="T13" fmla="*/ 18 h 96"/>
                <a:gd name="T14" fmla="*/ 6 w 90"/>
                <a:gd name="T15" fmla="*/ 30 h 96"/>
                <a:gd name="T16" fmla="*/ 0 w 90"/>
                <a:gd name="T17" fmla="*/ 42 h 96"/>
                <a:gd name="T18" fmla="*/ 6 w 90"/>
                <a:gd name="T19" fmla="*/ 60 h 96"/>
                <a:gd name="T20" fmla="*/ 24 w 90"/>
                <a:gd name="T21" fmla="*/ 78 h 96"/>
                <a:gd name="T22" fmla="*/ 48 w 90"/>
                <a:gd name="T23" fmla="*/ 90 h 96"/>
                <a:gd name="T24" fmla="*/ 66 w 90"/>
                <a:gd name="T25" fmla="*/ 96 h 96"/>
                <a:gd name="T26" fmla="*/ 66 w 90"/>
                <a:gd name="T27" fmla="*/ 96 h 96"/>
                <a:gd name="T28" fmla="*/ 42 w 90"/>
                <a:gd name="T29" fmla="*/ 18 h 96"/>
                <a:gd name="T30" fmla="*/ 60 w 90"/>
                <a:gd name="T31" fmla="*/ 18 h 96"/>
                <a:gd name="T32" fmla="*/ 72 w 90"/>
                <a:gd name="T33" fmla="*/ 24 h 96"/>
                <a:gd name="T34" fmla="*/ 72 w 90"/>
                <a:gd name="T35" fmla="*/ 36 h 96"/>
                <a:gd name="T36" fmla="*/ 72 w 90"/>
                <a:gd name="T37" fmla="*/ 48 h 96"/>
                <a:gd name="T38" fmla="*/ 66 w 90"/>
                <a:gd name="T39" fmla="*/ 72 h 96"/>
                <a:gd name="T40" fmla="*/ 60 w 90"/>
                <a:gd name="T41" fmla="*/ 78 h 96"/>
                <a:gd name="T42" fmla="*/ 60 w 90"/>
                <a:gd name="T43" fmla="*/ 84 h 96"/>
                <a:gd name="T44" fmla="*/ 42 w 90"/>
                <a:gd name="T45" fmla="*/ 72 h 96"/>
                <a:gd name="T46" fmla="*/ 30 w 90"/>
                <a:gd name="T47" fmla="*/ 66 h 96"/>
                <a:gd name="T48" fmla="*/ 18 w 90"/>
                <a:gd name="T49" fmla="*/ 42 h 96"/>
                <a:gd name="T50" fmla="*/ 24 w 90"/>
                <a:gd name="T51" fmla="*/ 30 h 96"/>
                <a:gd name="T52" fmla="*/ 42 w 90"/>
                <a:gd name="T53" fmla="*/ 18 h 96"/>
                <a:gd name="T54" fmla="*/ 42 w 90"/>
                <a:gd name="T55" fmla="*/ 1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311" name="Freeform 31"/>
            <p:cNvSpPr>
              <a:spLocks noEditPoints="1"/>
            </p:cNvSpPr>
            <p:nvPr/>
          </p:nvSpPr>
          <p:spPr bwMode="ltGray">
            <a:xfrm>
              <a:off x="5422" y="3603"/>
              <a:ext cx="72" cy="108"/>
            </a:xfrm>
            <a:custGeom>
              <a:avLst/>
              <a:gdLst>
                <a:gd name="T0" fmla="*/ 0 w 72"/>
                <a:gd name="T1" fmla="*/ 90 h 108"/>
                <a:gd name="T2" fmla="*/ 12 w 72"/>
                <a:gd name="T3" fmla="*/ 102 h 108"/>
                <a:gd name="T4" fmla="*/ 24 w 72"/>
                <a:gd name="T5" fmla="*/ 108 h 108"/>
                <a:gd name="T6" fmla="*/ 48 w 72"/>
                <a:gd name="T7" fmla="*/ 108 h 108"/>
                <a:gd name="T8" fmla="*/ 66 w 72"/>
                <a:gd name="T9" fmla="*/ 96 h 108"/>
                <a:gd name="T10" fmla="*/ 72 w 72"/>
                <a:gd name="T11" fmla="*/ 66 h 108"/>
                <a:gd name="T12" fmla="*/ 66 w 72"/>
                <a:gd name="T13" fmla="*/ 42 h 108"/>
                <a:gd name="T14" fmla="*/ 60 w 72"/>
                <a:gd name="T15" fmla="*/ 18 h 108"/>
                <a:gd name="T16" fmla="*/ 48 w 72"/>
                <a:gd name="T17" fmla="*/ 6 h 108"/>
                <a:gd name="T18" fmla="*/ 42 w 72"/>
                <a:gd name="T19" fmla="*/ 0 h 108"/>
                <a:gd name="T20" fmla="*/ 42 w 72"/>
                <a:gd name="T21" fmla="*/ 0 h 108"/>
                <a:gd name="T22" fmla="*/ 36 w 72"/>
                <a:gd name="T23" fmla="*/ 0 h 108"/>
                <a:gd name="T24" fmla="*/ 18 w 72"/>
                <a:gd name="T25" fmla="*/ 24 h 108"/>
                <a:gd name="T26" fmla="*/ 6 w 72"/>
                <a:gd name="T27" fmla="*/ 48 h 108"/>
                <a:gd name="T28" fmla="*/ 0 w 72"/>
                <a:gd name="T29" fmla="*/ 66 h 108"/>
                <a:gd name="T30" fmla="*/ 0 w 72"/>
                <a:gd name="T31" fmla="*/ 90 h 108"/>
                <a:gd name="T32" fmla="*/ 0 w 72"/>
                <a:gd name="T33" fmla="*/ 90 h 108"/>
                <a:gd name="T34" fmla="*/ 12 w 72"/>
                <a:gd name="T35" fmla="*/ 66 h 108"/>
                <a:gd name="T36" fmla="*/ 18 w 72"/>
                <a:gd name="T37" fmla="*/ 48 h 108"/>
                <a:gd name="T38" fmla="*/ 24 w 72"/>
                <a:gd name="T39" fmla="*/ 36 h 108"/>
                <a:gd name="T40" fmla="*/ 30 w 72"/>
                <a:gd name="T41" fmla="*/ 24 h 108"/>
                <a:gd name="T42" fmla="*/ 36 w 72"/>
                <a:gd name="T43" fmla="*/ 18 h 108"/>
                <a:gd name="T44" fmla="*/ 54 w 72"/>
                <a:gd name="T45" fmla="*/ 30 h 108"/>
                <a:gd name="T46" fmla="*/ 60 w 72"/>
                <a:gd name="T47" fmla="*/ 48 h 108"/>
                <a:gd name="T48" fmla="*/ 66 w 72"/>
                <a:gd name="T49" fmla="*/ 72 h 108"/>
                <a:gd name="T50" fmla="*/ 66 w 72"/>
                <a:gd name="T51" fmla="*/ 84 h 108"/>
                <a:gd name="T52" fmla="*/ 54 w 72"/>
                <a:gd name="T53" fmla="*/ 96 h 108"/>
                <a:gd name="T54" fmla="*/ 30 w 72"/>
                <a:gd name="T55" fmla="*/ 102 h 108"/>
                <a:gd name="T56" fmla="*/ 24 w 72"/>
                <a:gd name="T57" fmla="*/ 96 h 108"/>
                <a:gd name="T58" fmla="*/ 12 w 72"/>
                <a:gd name="T59" fmla="*/ 90 h 108"/>
                <a:gd name="T60" fmla="*/ 12 w 72"/>
                <a:gd name="T61" fmla="*/ 78 h 108"/>
                <a:gd name="T62" fmla="*/ 12 w 72"/>
                <a:gd name="T63" fmla="*/ 66 h 108"/>
                <a:gd name="T64" fmla="*/ 12 w 72"/>
                <a:gd name="T65"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312" name="Rectangle 32"/>
            <p:cNvSpPr>
              <a:spLocks noChangeArrowheads="1"/>
            </p:cNvSpPr>
            <p:nvPr/>
          </p:nvSpPr>
          <p:spPr bwMode="ltGray">
            <a:xfrm>
              <a:off x="4238" y="1773"/>
              <a:ext cx="173" cy="2539"/>
            </a:xfrm>
            <a:prstGeom prst="rect">
              <a:avLst/>
            </a:prstGeom>
            <a:gradFill rotWithShape="0">
              <a:gsLst>
                <a:gs pos="0">
                  <a:schemeClr val="bg2">
                    <a:gamma/>
                    <a:tint val="81961"/>
                    <a:invGamma/>
                  </a:schemeClr>
                </a:gs>
                <a:gs pos="100000">
                  <a:schemeClr val="bg2"/>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313" name="Rectangle 33"/>
            <p:cNvSpPr>
              <a:spLocks noChangeArrowheads="1"/>
            </p:cNvSpPr>
            <p:nvPr/>
          </p:nvSpPr>
          <p:spPr bwMode="ltGray">
            <a:xfrm>
              <a:off x="4288" y="1545"/>
              <a:ext cx="76" cy="240"/>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314" name="AutoShape 34"/>
            <p:cNvSpPr>
              <a:spLocks noChangeArrowheads="1"/>
            </p:cNvSpPr>
            <p:nvPr/>
          </p:nvSpPr>
          <p:spPr bwMode="ltGray">
            <a:xfrm>
              <a:off x="4220" y="1743"/>
              <a:ext cx="205" cy="52"/>
            </a:xfrm>
            <a:prstGeom prst="roundRect">
              <a:avLst>
                <a:gd name="adj" fmla="val 16667"/>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7315" name="Freeform 35"/>
            <p:cNvSpPr>
              <a:spLocks/>
            </p:cNvSpPr>
            <p:nvPr/>
          </p:nvSpPr>
          <p:spPr bwMode="ltGray">
            <a:xfrm>
              <a:off x="4306" y="1529"/>
              <a:ext cx="252" cy="1576"/>
            </a:xfrm>
            <a:custGeom>
              <a:avLst/>
              <a:gdLst>
                <a:gd name="T0" fmla="*/ 252 w 252"/>
                <a:gd name="T1" fmla="*/ 1576 h 1576"/>
                <a:gd name="T2" fmla="*/ 12 w 252"/>
                <a:gd name="T3" fmla="*/ 84 h 1576"/>
                <a:gd name="T4" fmla="*/ 12 w 252"/>
                <a:gd name="T5" fmla="*/ 60 h 1576"/>
                <a:gd name="T6" fmla="*/ 0 w 252"/>
                <a:gd name="T7" fmla="*/ 12 h 1576"/>
                <a:gd name="T8" fmla="*/ 72 w 252"/>
                <a:gd name="T9" fmla="*/ 0 h 1576"/>
                <a:gd name="T10" fmla="*/ 72 w 252"/>
                <a:gd name="T11" fmla="*/ 0 h 1576"/>
                <a:gd name="T12" fmla="*/ 78 w 252"/>
                <a:gd name="T13" fmla="*/ 48 h 1576"/>
                <a:gd name="T14" fmla="*/ 88 w 252"/>
                <a:gd name="T15" fmla="*/ 66 h 15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7316" name="Freeform 36"/>
            <p:cNvSpPr>
              <a:spLocks/>
            </p:cNvSpPr>
            <p:nvPr/>
          </p:nvSpPr>
          <p:spPr bwMode="ltGray">
            <a:xfrm>
              <a:off x="4169" y="1421"/>
              <a:ext cx="317" cy="138"/>
            </a:xfrm>
            <a:custGeom>
              <a:avLst/>
              <a:gdLst>
                <a:gd name="T0" fmla="*/ 161 w 316"/>
                <a:gd name="T1" fmla="*/ 0 h 138"/>
                <a:gd name="T2" fmla="*/ 227 w 316"/>
                <a:gd name="T3" fmla="*/ 6 h 138"/>
                <a:gd name="T4" fmla="*/ 275 w 316"/>
                <a:gd name="T5" fmla="*/ 36 h 138"/>
                <a:gd name="T6" fmla="*/ 304 w 316"/>
                <a:gd name="T7" fmla="*/ 78 h 138"/>
                <a:gd name="T8" fmla="*/ 316 w 316"/>
                <a:gd name="T9" fmla="*/ 138 h 138"/>
                <a:gd name="T10" fmla="*/ 0 w 316"/>
                <a:gd name="T11" fmla="*/ 138 h 138"/>
                <a:gd name="T12" fmla="*/ 11 w 316"/>
                <a:gd name="T13" fmla="*/ 78 h 138"/>
                <a:gd name="T14" fmla="*/ 47 w 316"/>
                <a:gd name="T15" fmla="*/ 36 h 138"/>
                <a:gd name="T16" fmla="*/ 95 w 316"/>
                <a:gd name="T17" fmla="*/ 6 h 138"/>
                <a:gd name="T18" fmla="*/ 161 w 316"/>
                <a:gd name="T19" fmla="*/ 0 h 138"/>
                <a:gd name="T20" fmla="*/ 161 w 316"/>
                <a:gd name="T21"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grpSp>
      <p:sp>
        <p:nvSpPr>
          <p:cNvPr id="97317" name="Rectangle 37"/>
          <p:cNvSpPr>
            <a:spLocks noGrp="1" noChangeArrowheads="1"/>
          </p:cNvSpPr>
          <p:nvPr>
            <p:ph type="dt" sz="half" idx="2"/>
          </p:nvPr>
        </p:nvSpPr>
        <p:spPr/>
        <p:txBody>
          <a:bodyPr/>
          <a:lstStyle>
            <a:lvl1pPr>
              <a:defRPr/>
            </a:lvl1pPr>
          </a:lstStyle>
          <a:p>
            <a:endParaRPr lang="ru-RU">
              <a:solidFill>
                <a:srgbClr val="000000"/>
              </a:solidFill>
            </a:endParaRPr>
          </a:p>
        </p:txBody>
      </p:sp>
      <p:sp>
        <p:nvSpPr>
          <p:cNvPr id="97318" name="Rectangle 38"/>
          <p:cNvSpPr>
            <a:spLocks noGrp="1" noChangeArrowheads="1"/>
          </p:cNvSpPr>
          <p:nvPr>
            <p:ph type="ftr" sz="quarter" idx="3"/>
          </p:nvPr>
        </p:nvSpPr>
        <p:spPr/>
        <p:txBody>
          <a:bodyPr/>
          <a:lstStyle>
            <a:lvl1pPr>
              <a:defRPr/>
            </a:lvl1pPr>
          </a:lstStyle>
          <a:p>
            <a:endParaRPr lang="ru-RU">
              <a:solidFill>
                <a:srgbClr val="000000"/>
              </a:solidFill>
            </a:endParaRPr>
          </a:p>
        </p:txBody>
      </p:sp>
      <p:sp>
        <p:nvSpPr>
          <p:cNvPr id="9731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ru-RU" noProof="0" smtClean="0"/>
              <a:t>Образец подзаголовка</a:t>
            </a:r>
          </a:p>
        </p:txBody>
      </p:sp>
      <p:sp>
        <p:nvSpPr>
          <p:cNvPr id="97320" name="Rectangle 40"/>
          <p:cNvSpPr>
            <a:spLocks noGrp="1" noChangeArrowheads="1"/>
          </p:cNvSpPr>
          <p:nvPr>
            <p:ph type="ctrTitle"/>
          </p:nvPr>
        </p:nvSpPr>
        <p:spPr>
          <a:xfrm>
            <a:off x="685800" y="1768475"/>
            <a:ext cx="7772400" cy="1736725"/>
          </a:xfrm>
        </p:spPr>
        <p:txBody>
          <a:bodyPr anchor="b" anchorCtr="1"/>
          <a:lstStyle>
            <a:lvl1pPr>
              <a:defRPr sz="5400"/>
            </a:lvl1pPr>
          </a:lstStyle>
          <a:p>
            <a:pPr lvl="0"/>
            <a:r>
              <a:rPr lang="ru-RU" noProof="0" smtClean="0"/>
              <a:t>Образец заголовка</a:t>
            </a:r>
          </a:p>
        </p:txBody>
      </p:sp>
      <p:sp>
        <p:nvSpPr>
          <p:cNvPr id="97321" name="Rectangle 41"/>
          <p:cNvSpPr>
            <a:spLocks noGrp="1" noChangeArrowheads="1"/>
          </p:cNvSpPr>
          <p:nvPr>
            <p:ph type="sldNum" sz="quarter" idx="4"/>
          </p:nvPr>
        </p:nvSpPr>
        <p:spPr/>
        <p:txBody>
          <a:bodyPr/>
          <a:lstStyle>
            <a:lvl1pPr>
              <a:defRPr/>
            </a:lvl1pPr>
          </a:lstStyle>
          <a:p>
            <a:fld id="{177262B2-A234-43B7-B018-8DC40A720C6B}"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8044700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64116E5E-6CE4-438D-933D-287C774F8BDF}"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20306718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055FF5-7457-4E7F-A39C-8AEF62DF0AA6}"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42295556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F1CA1A3D-A8B2-4967-9E36-0F6638933913}"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40195631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C9F8DC49-E8C9-47C5-A0A9-530A0DEF5919}"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4571889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DD07B149-E071-4EC2-97DD-8013B8E8A317}"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29749767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A0CABDFC-9381-4BC4-82CD-59AD7351ABDA}"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2170754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E31FA4E-B8B1-4AC7-9F21-354BECB0E281}" type="datetimeFigureOut">
              <a:rPr lang="ru-RU"/>
              <a:pPr>
                <a:defRPr/>
              </a:pPr>
              <a:t>25.01.2013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664A046-1C51-4378-B853-9DA64016EBEA}" type="slidenum">
              <a:rPr lang="ru-RU"/>
              <a:pPr>
                <a:defRPr/>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2108544-C7B8-4C2A-B82E-D74AF87E1DE9}"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1082013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49EAA356-233B-4BE0-A742-4C499469A4C2}"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28224536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2208EC66-65ED-45B4-BA08-2F4908E8A0C2}"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33237418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10CA75E-B364-4854-898A-3762410CCE7D}"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26285492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457200" y="277813"/>
            <a:ext cx="8229600" cy="58531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Дата 2"/>
          <p:cNvSpPr>
            <a:spLocks noGrp="1"/>
          </p:cNvSpPr>
          <p:nvPr>
            <p:ph type="dt" sz="half" idx="10"/>
          </p:nvPr>
        </p:nvSpPr>
        <p:spPr>
          <a:xfrm>
            <a:off x="457200" y="6278563"/>
            <a:ext cx="2133600" cy="457200"/>
          </a:xfrm>
        </p:spPr>
        <p:txBody>
          <a:bodyPr/>
          <a:lstStyle>
            <a:lvl1pPr>
              <a:defRPr/>
            </a:lvl1pPr>
          </a:lstStyle>
          <a:p>
            <a:endParaRPr lang="ru-RU">
              <a:solidFill>
                <a:srgbClr val="000000"/>
              </a:solidFill>
            </a:endParaRPr>
          </a:p>
        </p:txBody>
      </p:sp>
      <p:sp>
        <p:nvSpPr>
          <p:cNvPr id="4" name="Нижний колонтитул 3"/>
          <p:cNvSpPr>
            <a:spLocks noGrp="1"/>
          </p:cNvSpPr>
          <p:nvPr>
            <p:ph type="ftr" sz="quarter" idx="11"/>
          </p:nvPr>
        </p:nvSpPr>
        <p:spPr>
          <a:xfrm>
            <a:off x="3124200" y="6278563"/>
            <a:ext cx="2895600" cy="457200"/>
          </a:xfrm>
        </p:spPr>
        <p:txBody>
          <a:bodyPr/>
          <a:lstStyle>
            <a:lvl1pPr>
              <a:defRPr/>
            </a:lvl1pPr>
          </a:lstStyle>
          <a:p>
            <a:endParaRPr lang="ru-RU">
              <a:solidFill>
                <a:srgbClr val="000000"/>
              </a:solidFill>
            </a:endParaRPr>
          </a:p>
        </p:txBody>
      </p:sp>
      <p:sp>
        <p:nvSpPr>
          <p:cNvPr id="5" name="Номер слайда 4"/>
          <p:cNvSpPr>
            <a:spLocks noGrp="1"/>
          </p:cNvSpPr>
          <p:nvPr>
            <p:ph type="sldNum" sz="quarter" idx="12"/>
          </p:nvPr>
        </p:nvSpPr>
        <p:spPr>
          <a:xfrm>
            <a:off x="6553200" y="6278563"/>
            <a:ext cx="2133600" cy="457200"/>
          </a:xfrm>
        </p:spPr>
        <p:txBody>
          <a:bodyPr/>
          <a:lstStyle>
            <a:lvl1pPr>
              <a:defRPr/>
            </a:lvl1pPr>
          </a:lstStyle>
          <a:p>
            <a:fld id="{5CCD0C96-7299-475A-90D3-530F3FBA8EF0}"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1804468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48200" y="3941763"/>
            <a:ext cx="40386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457200" y="6278563"/>
            <a:ext cx="2133600" cy="457200"/>
          </a:xfrm>
        </p:spPr>
        <p:txBody>
          <a:bodyPr/>
          <a:lstStyle>
            <a:lvl1pPr>
              <a:defRPr/>
            </a:lvl1pPr>
          </a:lstStyle>
          <a:p>
            <a:endParaRPr lang="ru-RU">
              <a:solidFill>
                <a:srgbClr val="000000"/>
              </a:solidFill>
            </a:endParaRPr>
          </a:p>
        </p:txBody>
      </p:sp>
      <p:sp>
        <p:nvSpPr>
          <p:cNvPr id="7" name="Нижний колонтитул 6"/>
          <p:cNvSpPr>
            <a:spLocks noGrp="1"/>
          </p:cNvSpPr>
          <p:nvPr>
            <p:ph type="ftr" sz="quarter" idx="11"/>
          </p:nvPr>
        </p:nvSpPr>
        <p:spPr>
          <a:xfrm>
            <a:off x="3124200" y="6278563"/>
            <a:ext cx="2895600" cy="457200"/>
          </a:xfrm>
        </p:spPr>
        <p:txBody>
          <a:bodyPr/>
          <a:lstStyle>
            <a:lvl1pPr>
              <a:defRPr/>
            </a:lvl1pPr>
          </a:lstStyle>
          <a:p>
            <a:endParaRPr lang="ru-RU">
              <a:solidFill>
                <a:srgbClr val="000000"/>
              </a:solidFill>
            </a:endParaRPr>
          </a:p>
        </p:txBody>
      </p:sp>
      <p:sp>
        <p:nvSpPr>
          <p:cNvPr id="8" name="Номер слайда 7"/>
          <p:cNvSpPr>
            <a:spLocks noGrp="1"/>
          </p:cNvSpPr>
          <p:nvPr>
            <p:ph type="sldNum" sz="quarter" idx="12"/>
          </p:nvPr>
        </p:nvSpPr>
        <p:spPr>
          <a:xfrm>
            <a:off x="6553200" y="6278563"/>
            <a:ext cx="2133600" cy="457200"/>
          </a:xfrm>
        </p:spPr>
        <p:txBody>
          <a:bodyPr/>
          <a:lstStyle>
            <a:lvl1pPr>
              <a:defRPr/>
            </a:lvl1pPr>
          </a:lstStyle>
          <a:p>
            <a:fld id="{0DFDD9FD-C83A-4116-AC18-BDB7FB80C6BE}"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14765852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463C1462-FA7B-46D2-9E47-D40529CDFDCD}"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7803E883-C282-4BDB-B340-EEDF0BDE0BCD}"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1059176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B982A1D-41F9-4C73-B0F9-3B40CACA44D7}"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29CE5049-F50D-4A88-9404-BEB3249DDE1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0695741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E31FA4E-B8B1-4AC7-9F21-354BECB0E281}"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664A046-1C51-4378-B853-9DA64016EBE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9300456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C932A108-C56C-4ACD-B75B-429618BB2CAA}" type="datetimeFigureOut">
              <a:rPr lang="ru-RU">
                <a:solidFill>
                  <a:prstClr val="black">
                    <a:tint val="75000"/>
                  </a:prstClr>
                </a:solidFill>
              </a:rPr>
              <a:pPr>
                <a:defRPr/>
              </a:pPr>
              <a:t>25.01.2013</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C62611F8-E43C-4A42-8449-EECD0F12EA7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057737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C932A108-C56C-4ACD-B75B-429618BB2CAA}" type="datetimeFigureOut">
              <a:rPr lang="ru-RU"/>
              <a:pPr>
                <a:defRPr/>
              </a:pPr>
              <a:t>25.01.2013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62611F8-E43C-4A42-8449-EECD0F12EA7C}" type="slidenum">
              <a:rPr lang="ru-RU"/>
              <a:pPr>
                <a:defRPr/>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BE1D9E36-8E51-4765-BBEB-9856AE92E4E4}" type="datetimeFigureOut">
              <a:rPr lang="ru-RU">
                <a:solidFill>
                  <a:prstClr val="black">
                    <a:tint val="75000"/>
                  </a:prstClr>
                </a:solidFill>
              </a:rPr>
              <a:pPr>
                <a:defRPr/>
              </a:pPr>
              <a:t>25.01.2013</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3CD6242B-9A48-466A-99AA-BF18ECA23D6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7433024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678CD3C-50D8-42B2-9798-8339EE0D986F}" type="datetimeFigureOut">
              <a:rPr lang="ru-RU">
                <a:solidFill>
                  <a:prstClr val="black">
                    <a:tint val="75000"/>
                  </a:prstClr>
                </a:solidFill>
              </a:rPr>
              <a:pPr>
                <a:defRPr/>
              </a:pPr>
              <a:t>25.01.2013</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A6CE903B-7976-4BBD-A774-44F87894025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9831394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6C5EA20C-63BD-4B6E-9DD7-C1B84957D2BC}" type="datetimeFigureOut">
              <a:rPr lang="ru-RU">
                <a:solidFill>
                  <a:prstClr val="black">
                    <a:tint val="75000"/>
                  </a:prstClr>
                </a:solidFill>
              </a:rPr>
              <a:pPr>
                <a:defRPr/>
              </a:pPr>
              <a:t>25.01.2013</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4F5ADB83-4599-484F-8FDA-384CECFFDA3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0203354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11B9860-C970-4636-9EA2-C8EAD75F15D1}" type="datetimeFigureOut">
              <a:rPr lang="ru-RU">
                <a:solidFill>
                  <a:prstClr val="black">
                    <a:tint val="75000"/>
                  </a:prstClr>
                </a:solidFill>
              </a:rPr>
              <a:pPr>
                <a:defRPr/>
              </a:pPr>
              <a:t>25.01.2013</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B28A3CA0-437C-4ACC-B239-3547792D181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8628760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B3D6D20-1479-4842-8C00-0BDE939ABC75}" type="datetimeFigureOut">
              <a:rPr lang="ru-RU">
                <a:solidFill>
                  <a:prstClr val="black">
                    <a:tint val="75000"/>
                  </a:prstClr>
                </a:solidFill>
              </a:rPr>
              <a:pPr>
                <a:defRPr/>
              </a:pPr>
              <a:t>25.01.2013</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45A3B088-A5EC-464D-8CD2-30AB7B43E420}"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8586814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473D279-6BD2-4170-A26E-2C06E0D397DC}"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E1DF5964-7543-49A6-8839-69C66D53B03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1778921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509AB73-E623-42D8-BBFC-0B944AC66032}"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DA5812DA-C22F-47B2-B287-CB0CB19A19D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021187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BE1D9E36-8E51-4765-BBEB-9856AE92E4E4}" type="datetimeFigureOut">
              <a:rPr lang="ru-RU"/>
              <a:pPr>
                <a:defRPr/>
              </a:pPr>
              <a:t>25.01.2013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3CD6242B-9A48-466A-99AA-BF18ECA23D6A}"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678CD3C-50D8-42B2-9798-8339EE0D986F}" type="datetimeFigureOut">
              <a:rPr lang="ru-RU"/>
              <a:pPr>
                <a:defRPr/>
              </a:pPr>
              <a:t>25.01.2013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A6CE903B-7976-4BBD-A774-44F87894025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6C5EA20C-63BD-4B6E-9DD7-C1B84957D2BC}" type="datetimeFigureOut">
              <a:rPr lang="ru-RU"/>
              <a:pPr>
                <a:defRPr/>
              </a:pPr>
              <a:t>25.01.2013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4F5ADB83-4599-484F-8FDA-384CECFFDA3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11B9860-C970-4636-9EA2-C8EAD75F15D1}" type="datetimeFigureOut">
              <a:rPr lang="ru-RU"/>
              <a:pPr>
                <a:defRPr/>
              </a:pPr>
              <a:t>25.01.2013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28A3CA0-437C-4ACC-B239-3547792D1812}"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B3D6D20-1479-4842-8C00-0BDE939ABC75}" type="datetimeFigureOut">
              <a:rPr lang="ru-RU"/>
              <a:pPr>
                <a:defRPr/>
              </a:pPr>
              <a:t>25.01.2013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5A3B088-A5EC-464D-8CD2-30AB7B43E42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CE8C6ADA-B506-4DF4-8499-0DE4035F6031}" type="datetimeFigureOut">
              <a:rPr lang="ru-RU"/>
              <a:pPr>
                <a:defRPr/>
              </a:pPr>
              <a:t>25.01.2013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BED2B70-3514-4F8B-AB70-D50D0A21108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CE8C6ADA-B506-4DF4-8499-0DE4035F6031}"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BED2B70-3514-4F8B-AB70-D50D0A211081}"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8914508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96258" name="Group 2"/>
          <p:cNvGrpSpPr>
            <a:grpSpLocks/>
          </p:cNvGrpSpPr>
          <p:nvPr/>
        </p:nvGrpSpPr>
        <p:grpSpPr bwMode="auto">
          <a:xfrm>
            <a:off x="3800475" y="1789113"/>
            <a:ext cx="5340350" cy="5056187"/>
            <a:chOff x="2394" y="1127"/>
            <a:chExt cx="3364" cy="3185"/>
          </a:xfrm>
        </p:grpSpPr>
        <p:sp>
          <p:nvSpPr>
            <p:cNvPr id="96259" name="Rectangle 3"/>
            <p:cNvSpPr>
              <a:spLocks noChangeArrowheads="1"/>
            </p:cNvSpPr>
            <p:nvPr userDrawn="1"/>
          </p:nvSpPr>
          <p:spPr bwMode="ltGray">
            <a:xfrm>
              <a:off x="4230" y="1365"/>
              <a:ext cx="197" cy="102"/>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60" name="Oval 4"/>
            <p:cNvSpPr>
              <a:spLocks noChangeArrowheads="1"/>
            </p:cNvSpPr>
            <p:nvPr userDrawn="1"/>
          </p:nvSpPr>
          <p:spPr bwMode="ltGray">
            <a:xfrm>
              <a:off x="4299" y="1185"/>
              <a:ext cx="47" cy="47"/>
            </a:xfrm>
            <a:prstGeom prst="ellipse">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61" name="Rectangle 5"/>
            <p:cNvSpPr>
              <a:spLocks noChangeArrowheads="1"/>
            </p:cNvSpPr>
            <p:nvPr userDrawn="1"/>
          </p:nvSpPr>
          <p:spPr bwMode="ltGray">
            <a:xfrm rot="995337">
              <a:off x="5205" y="1495"/>
              <a:ext cx="6" cy="2073"/>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62" name="Freeform 6"/>
            <p:cNvSpPr>
              <a:spLocks noEditPoints="1"/>
            </p:cNvSpPr>
            <p:nvPr userDrawn="1"/>
          </p:nvSpPr>
          <p:spPr bwMode="ltGray">
            <a:xfrm>
              <a:off x="4871" y="3508"/>
              <a:ext cx="66" cy="96"/>
            </a:xfrm>
            <a:custGeom>
              <a:avLst/>
              <a:gdLst>
                <a:gd name="T0" fmla="*/ 18 w 66"/>
                <a:gd name="T1" fmla="*/ 96 h 96"/>
                <a:gd name="T2" fmla="*/ 42 w 66"/>
                <a:gd name="T3" fmla="*/ 78 h 96"/>
                <a:gd name="T4" fmla="*/ 60 w 66"/>
                <a:gd name="T5" fmla="*/ 60 h 96"/>
                <a:gd name="T6" fmla="*/ 66 w 66"/>
                <a:gd name="T7" fmla="*/ 36 h 96"/>
                <a:gd name="T8" fmla="*/ 60 w 66"/>
                <a:gd name="T9" fmla="*/ 12 h 96"/>
                <a:gd name="T10" fmla="*/ 36 w 66"/>
                <a:gd name="T11" fmla="*/ 0 h 96"/>
                <a:gd name="T12" fmla="*/ 24 w 66"/>
                <a:gd name="T13" fmla="*/ 6 h 96"/>
                <a:gd name="T14" fmla="*/ 12 w 66"/>
                <a:gd name="T15" fmla="*/ 12 h 96"/>
                <a:gd name="T16" fmla="*/ 0 w 66"/>
                <a:gd name="T17" fmla="*/ 36 h 96"/>
                <a:gd name="T18" fmla="*/ 0 w 66"/>
                <a:gd name="T19" fmla="*/ 60 h 96"/>
                <a:gd name="T20" fmla="*/ 12 w 66"/>
                <a:gd name="T21" fmla="*/ 84 h 96"/>
                <a:gd name="T22" fmla="*/ 18 w 66"/>
                <a:gd name="T23" fmla="*/ 96 h 96"/>
                <a:gd name="T24" fmla="*/ 18 w 66"/>
                <a:gd name="T25" fmla="*/ 96 h 96"/>
                <a:gd name="T26" fmla="*/ 42 w 66"/>
                <a:gd name="T27" fmla="*/ 18 h 96"/>
                <a:gd name="T28" fmla="*/ 54 w 66"/>
                <a:gd name="T29" fmla="*/ 24 h 96"/>
                <a:gd name="T30" fmla="*/ 60 w 66"/>
                <a:gd name="T31" fmla="*/ 36 h 96"/>
                <a:gd name="T32" fmla="*/ 60 w 66"/>
                <a:gd name="T33" fmla="*/ 48 h 96"/>
                <a:gd name="T34" fmla="*/ 54 w 66"/>
                <a:gd name="T35" fmla="*/ 54 h 96"/>
                <a:gd name="T36" fmla="*/ 36 w 66"/>
                <a:gd name="T37" fmla="*/ 72 h 96"/>
                <a:gd name="T38" fmla="*/ 24 w 66"/>
                <a:gd name="T39" fmla="*/ 78 h 96"/>
                <a:gd name="T40" fmla="*/ 24 w 66"/>
                <a:gd name="T41" fmla="*/ 78 h 96"/>
                <a:gd name="T42" fmla="*/ 12 w 66"/>
                <a:gd name="T43" fmla="*/ 48 h 96"/>
                <a:gd name="T44" fmla="*/ 18 w 66"/>
                <a:gd name="T45" fmla="*/ 24 h 96"/>
                <a:gd name="T46" fmla="*/ 30 w 66"/>
                <a:gd name="T47" fmla="*/ 18 h 96"/>
                <a:gd name="T48" fmla="*/ 42 w 66"/>
                <a:gd name="T49" fmla="*/ 18 h 96"/>
                <a:gd name="T50" fmla="*/ 42 w 66"/>
                <a:gd name="T51" fmla="*/ 1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63" name="Rectangle 7"/>
            <p:cNvSpPr>
              <a:spLocks noChangeArrowheads="1"/>
            </p:cNvSpPr>
            <p:nvPr userDrawn="1"/>
          </p:nvSpPr>
          <p:spPr bwMode="ltGray">
            <a:xfrm rot="91736">
              <a:off x="5487" y="1535"/>
              <a:ext cx="6" cy="1998"/>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64" name="Rectangle 8"/>
            <p:cNvSpPr>
              <a:spLocks noChangeArrowheads="1"/>
            </p:cNvSpPr>
            <p:nvPr userDrawn="1"/>
          </p:nvSpPr>
          <p:spPr bwMode="ltGray">
            <a:xfrm rot="-926223">
              <a:off x="5640" y="1521"/>
              <a:ext cx="6" cy="881"/>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65" name="Rectangle 9"/>
            <p:cNvSpPr>
              <a:spLocks noChangeArrowheads="1"/>
            </p:cNvSpPr>
            <p:nvPr userDrawn="1"/>
          </p:nvSpPr>
          <p:spPr bwMode="ltGray">
            <a:xfrm rot="-1140313">
              <a:off x="3444" y="1816"/>
              <a:ext cx="6" cy="2033"/>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66" name="Rectangle 10"/>
            <p:cNvSpPr>
              <a:spLocks noChangeArrowheads="1"/>
            </p:cNvSpPr>
            <p:nvPr userDrawn="1"/>
          </p:nvSpPr>
          <p:spPr bwMode="ltGray">
            <a:xfrm rot="1114412">
              <a:off x="2757" y="1821"/>
              <a:ext cx="6" cy="2119"/>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67" name="Rectangle 11"/>
            <p:cNvSpPr>
              <a:spLocks noChangeArrowheads="1"/>
            </p:cNvSpPr>
            <p:nvPr userDrawn="1"/>
          </p:nvSpPr>
          <p:spPr bwMode="ltGray">
            <a:xfrm rot="254676">
              <a:off x="3035" y="1870"/>
              <a:ext cx="6" cy="1906"/>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68" name="Freeform 12"/>
            <p:cNvSpPr>
              <a:spLocks/>
            </p:cNvSpPr>
            <p:nvPr userDrawn="1"/>
          </p:nvSpPr>
          <p:spPr bwMode="ltGray">
            <a:xfrm>
              <a:off x="4007" y="3021"/>
              <a:ext cx="623" cy="156"/>
            </a:xfrm>
            <a:custGeom>
              <a:avLst/>
              <a:gdLst>
                <a:gd name="T0" fmla="*/ 6 w 623"/>
                <a:gd name="T1" fmla="*/ 18 h 156"/>
                <a:gd name="T2" fmla="*/ 162 w 623"/>
                <a:gd name="T3" fmla="*/ 36 h 156"/>
                <a:gd name="T4" fmla="*/ 251 w 623"/>
                <a:gd name="T5" fmla="*/ 36 h 156"/>
                <a:gd name="T6" fmla="*/ 354 w 623"/>
                <a:gd name="T7" fmla="*/ 30 h 156"/>
                <a:gd name="T8" fmla="*/ 473 w 623"/>
                <a:gd name="T9" fmla="*/ 18 h 156"/>
                <a:gd name="T10" fmla="*/ 611 w 623"/>
                <a:gd name="T11" fmla="*/ 0 h 156"/>
                <a:gd name="T12" fmla="*/ 623 w 623"/>
                <a:gd name="T13" fmla="*/ 114 h 156"/>
                <a:gd name="T14" fmla="*/ 497 w 623"/>
                <a:gd name="T15" fmla="*/ 138 h 156"/>
                <a:gd name="T16" fmla="*/ 414 w 623"/>
                <a:gd name="T17" fmla="*/ 150 h 156"/>
                <a:gd name="T18" fmla="*/ 318 w 623"/>
                <a:gd name="T19" fmla="*/ 156 h 156"/>
                <a:gd name="T20" fmla="*/ 215 w 623"/>
                <a:gd name="T21" fmla="*/ 156 h 156"/>
                <a:gd name="T22" fmla="*/ 108 w 623"/>
                <a:gd name="T23" fmla="*/ 150 h 156"/>
                <a:gd name="T24" fmla="*/ 0 w 623"/>
                <a:gd name="T25" fmla="*/ 132 h 156"/>
                <a:gd name="T26" fmla="*/ 6 w 623"/>
                <a:gd name="T27" fmla="*/ 18 h 156"/>
                <a:gd name="T28" fmla="*/ 6 w 623"/>
                <a:gd name="T29"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69" name="Freeform 13"/>
            <p:cNvSpPr>
              <a:spLocks/>
            </p:cNvSpPr>
            <p:nvPr userDrawn="1"/>
          </p:nvSpPr>
          <p:spPr bwMode="ltGray">
            <a:xfrm>
              <a:off x="4762" y="3591"/>
              <a:ext cx="996" cy="126"/>
            </a:xfrm>
            <a:custGeom>
              <a:avLst/>
              <a:gdLst>
                <a:gd name="T0" fmla="*/ 754 w 993"/>
                <a:gd name="T1" fmla="*/ 6 h 126"/>
                <a:gd name="T2" fmla="*/ 652 w 993"/>
                <a:gd name="T3" fmla="*/ 6 h 126"/>
                <a:gd name="T4" fmla="*/ 563 w 993"/>
                <a:gd name="T5" fmla="*/ 6 h 126"/>
                <a:gd name="T6" fmla="*/ 479 w 993"/>
                <a:gd name="T7" fmla="*/ 6 h 126"/>
                <a:gd name="T8" fmla="*/ 401 w 993"/>
                <a:gd name="T9" fmla="*/ 6 h 126"/>
                <a:gd name="T10" fmla="*/ 335 w 993"/>
                <a:gd name="T11" fmla="*/ 0 h 126"/>
                <a:gd name="T12" fmla="*/ 276 w 993"/>
                <a:gd name="T13" fmla="*/ 0 h 126"/>
                <a:gd name="T14" fmla="*/ 222 w 993"/>
                <a:gd name="T15" fmla="*/ 0 h 126"/>
                <a:gd name="T16" fmla="*/ 180 w 993"/>
                <a:gd name="T17" fmla="*/ 6 h 126"/>
                <a:gd name="T18" fmla="*/ 138 w 993"/>
                <a:gd name="T19" fmla="*/ 6 h 126"/>
                <a:gd name="T20" fmla="*/ 108 w 993"/>
                <a:gd name="T21" fmla="*/ 6 h 126"/>
                <a:gd name="T22" fmla="*/ 54 w 993"/>
                <a:gd name="T23" fmla="*/ 6 h 126"/>
                <a:gd name="T24" fmla="*/ 24 w 993"/>
                <a:gd name="T25" fmla="*/ 12 h 126"/>
                <a:gd name="T26" fmla="*/ 6 w 993"/>
                <a:gd name="T27" fmla="*/ 18 h 126"/>
                <a:gd name="T28" fmla="*/ 0 w 993"/>
                <a:gd name="T29" fmla="*/ 24 h 126"/>
                <a:gd name="T30" fmla="*/ 12 w 993"/>
                <a:gd name="T31" fmla="*/ 42 h 126"/>
                <a:gd name="T32" fmla="*/ 18 w 993"/>
                <a:gd name="T33" fmla="*/ 48 h 126"/>
                <a:gd name="T34" fmla="*/ 30 w 993"/>
                <a:gd name="T35" fmla="*/ 54 h 126"/>
                <a:gd name="T36" fmla="*/ 60 w 993"/>
                <a:gd name="T37" fmla="*/ 60 h 126"/>
                <a:gd name="T38" fmla="*/ 90 w 993"/>
                <a:gd name="T39" fmla="*/ 72 h 126"/>
                <a:gd name="T40" fmla="*/ 144 w 993"/>
                <a:gd name="T41" fmla="*/ 84 h 126"/>
                <a:gd name="T42" fmla="*/ 210 w 993"/>
                <a:gd name="T43" fmla="*/ 90 h 126"/>
                <a:gd name="T44" fmla="*/ 293 w 993"/>
                <a:gd name="T45" fmla="*/ 102 h 126"/>
                <a:gd name="T46" fmla="*/ 389 w 993"/>
                <a:gd name="T47" fmla="*/ 108 h 126"/>
                <a:gd name="T48" fmla="*/ 503 w 993"/>
                <a:gd name="T49" fmla="*/ 120 h 126"/>
                <a:gd name="T50" fmla="*/ 622 w 993"/>
                <a:gd name="T51" fmla="*/ 120 h 126"/>
                <a:gd name="T52" fmla="*/ 754 w 993"/>
                <a:gd name="T53" fmla="*/ 126 h 126"/>
                <a:gd name="T54" fmla="*/ 873 w 993"/>
                <a:gd name="T55" fmla="*/ 126 h 126"/>
                <a:gd name="T56" fmla="*/ 993 w 993"/>
                <a:gd name="T57" fmla="*/ 126 h 126"/>
                <a:gd name="T58" fmla="*/ 993 w 993"/>
                <a:gd name="T59" fmla="*/ 12 h 126"/>
                <a:gd name="T60" fmla="*/ 879 w 993"/>
                <a:gd name="T61" fmla="*/ 12 h 126"/>
                <a:gd name="T62" fmla="*/ 754 w 993"/>
                <a:gd name="T63" fmla="*/ 6 h 126"/>
                <a:gd name="T64" fmla="*/ 754 w 993"/>
                <a:gd name="T65"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70" name="Freeform 14"/>
            <p:cNvSpPr>
              <a:spLocks/>
            </p:cNvSpPr>
            <p:nvPr userDrawn="1"/>
          </p:nvSpPr>
          <p:spPr bwMode="ltGray">
            <a:xfrm>
              <a:off x="4786" y="3645"/>
              <a:ext cx="972" cy="245"/>
            </a:xfrm>
            <a:custGeom>
              <a:avLst/>
              <a:gdLst>
                <a:gd name="T0" fmla="*/ 0 w 969"/>
                <a:gd name="T1" fmla="*/ 0 h 245"/>
                <a:gd name="T2" fmla="*/ 24 w 969"/>
                <a:gd name="T3" fmla="*/ 54 h 245"/>
                <a:gd name="T4" fmla="*/ 66 w 969"/>
                <a:gd name="T5" fmla="*/ 96 h 245"/>
                <a:gd name="T6" fmla="*/ 120 w 969"/>
                <a:gd name="T7" fmla="*/ 137 h 245"/>
                <a:gd name="T8" fmla="*/ 198 w 969"/>
                <a:gd name="T9" fmla="*/ 173 h 245"/>
                <a:gd name="T10" fmla="*/ 293 w 969"/>
                <a:gd name="T11" fmla="*/ 203 h 245"/>
                <a:gd name="T12" fmla="*/ 353 w 969"/>
                <a:gd name="T13" fmla="*/ 215 h 245"/>
                <a:gd name="T14" fmla="*/ 413 w 969"/>
                <a:gd name="T15" fmla="*/ 227 h 245"/>
                <a:gd name="T16" fmla="*/ 479 w 969"/>
                <a:gd name="T17" fmla="*/ 233 h 245"/>
                <a:gd name="T18" fmla="*/ 556 w 969"/>
                <a:gd name="T19" fmla="*/ 239 h 245"/>
                <a:gd name="T20" fmla="*/ 634 w 969"/>
                <a:gd name="T21" fmla="*/ 245 h 245"/>
                <a:gd name="T22" fmla="*/ 724 w 969"/>
                <a:gd name="T23" fmla="*/ 245 h 245"/>
                <a:gd name="T24" fmla="*/ 855 w 969"/>
                <a:gd name="T25" fmla="*/ 245 h 245"/>
                <a:gd name="T26" fmla="*/ 969 w 969"/>
                <a:gd name="T27" fmla="*/ 239 h 245"/>
                <a:gd name="T28" fmla="*/ 969 w 969"/>
                <a:gd name="T29" fmla="*/ 60 h 245"/>
                <a:gd name="T30" fmla="*/ 700 w 969"/>
                <a:gd name="T31" fmla="*/ 60 h 245"/>
                <a:gd name="T32" fmla="*/ 503 w 969"/>
                <a:gd name="T33" fmla="*/ 54 h 245"/>
                <a:gd name="T34" fmla="*/ 317 w 969"/>
                <a:gd name="T35" fmla="*/ 42 h 245"/>
                <a:gd name="T36" fmla="*/ 150 w 969"/>
                <a:gd name="T37" fmla="*/ 24 h 245"/>
                <a:gd name="T38" fmla="*/ 72 w 969"/>
                <a:gd name="T39" fmla="*/ 12 h 245"/>
                <a:gd name="T40" fmla="*/ 0 w 969"/>
                <a:gd name="T41" fmla="*/ 0 h 245"/>
                <a:gd name="T42" fmla="*/ 0 w 969"/>
                <a:gd name="T43"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71" name="Freeform 15"/>
            <p:cNvSpPr>
              <a:spLocks/>
            </p:cNvSpPr>
            <p:nvPr userDrawn="1"/>
          </p:nvSpPr>
          <p:spPr bwMode="ltGray">
            <a:xfrm>
              <a:off x="4804" y="3591"/>
              <a:ext cx="954" cy="90"/>
            </a:xfrm>
            <a:custGeom>
              <a:avLst/>
              <a:gdLst>
                <a:gd name="T0" fmla="*/ 700 w 951"/>
                <a:gd name="T1" fmla="*/ 0 h 90"/>
                <a:gd name="T2" fmla="*/ 598 w 951"/>
                <a:gd name="T3" fmla="*/ 0 h 90"/>
                <a:gd name="T4" fmla="*/ 515 w 951"/>
                <a:gd name="T5" fmla="*/ 0 h 90"/>
                <a:gd name="T6" fmla="*/ 431 w 951"/>
                <a:gd name="T7" fmla="*/ 0 h 90"/>
                <a:gd name="T8" fmla="*/ 365 w 951"/>
                <a:gd name="T9" fmla="*/ 0 h 90"/>
                <a:gd name="T10" fmla="*/ 299 w 951"/>
                <a:gd name="T11" fmla="*/ 0 h 90"/>
                <a:gd name="T12" fmla="*/ 245 w 951"/>
                <a:gd name="T13" fmla="*/ 0 h 90"/>
                <a:gd name="T14" fmla="*/ 198 w 951"/>
                <a:gd name="T15" fmla="*/ 0 h 90"/>
                <a:gd name="T16" fmla="*/ 162 w 951"/>
                <a:gd name="T17" fmla="*/ 0 h 90"/>
                <a:gd name="T18" fmla="*/ 126 w 951"/>
                <a:gd name="T19" fmla="*/ 6 h 90"/>
                <a:gd name="T20" fmla="*/ 96 w 951"/>
                <a:gd name="T21" fmla="*/ 6 h 90"/>
                <a:gd name="T22" fmla="*/ 54 w 951"/>
                <a:gd name="T23" fmla="*/ 12 h 90"/>
                <a:gd name="T24" fmla="*/ 30 w 951"/>
                <a:gd name="T25" fmla="*/ 12 h 90"/>
                <a:gd name="T26" fmla="*/ 12 w 951"/>
                <a:gd name="T27" fmla="*/ 18 h 90"/>
                <a:gd name="T28" fmla="*/ 6 w 951"/>
                <a:gd name="T29" fmla="*/ 18 h 90"/>
                <a:gd name="T30" fmla="*/ 0 w 951"/>
                <a:gd name="T31" fmla="*/ 24 h 90"/>
                <a:gd name="T32" fmla="*/ 6 w 951"/>
                <a:gd name="T33" fmla="*/ 30 h 90"/>
                <a:gd name="T34" fmla="*/ 24 w 951"/>
                <a:gd name="T35" fmla="*/ 36 h 90"/>
                <a:gd name="T36" fmla="*/ 54 w 951"/>
                <a:gd name="T37" fmla="*/ 42 h 90"/>
                <a:gd name="T38" fmla="*/ 102 w 951"/>
                <a:gd name="T39" fmla="*/ 54 h 90"/>
                <a:gd name="T40" fmla="*/ 168 w 951"/>
                <a:gd name="T41" fmla="*/ 60 h 90"/>
                <a:gd name="T42" fmla="*/ 251 w 951"/>
                <a:gd name="T43" fmla="*/ 66 h 90"/>
                <a:gd name="T44" fmla="*/ 341 w 951"/>
                <a:gd name="T45" fmla="*/ 78 h 90"/>
                <a:gd name="T46" fmla="*/ 449 w 951"/>
                <a:gd name="T47" fmla="*/ 84 h 90"/>
                <a:gd name="T48" fmla="*/ 568 w 951"/>
                <a:gd name="T49" fmla="*/ 84 h 90"/>
                <a:gd name="T50" fmla="*/ 694 w 951"/>
                <a:gd name="T51" fmla="*/ 90 h 90"/>
                <a:gd name="T52" fmla="*/ 825 w 951"/>
                <a:gd name="T53" fmla="*/ 90 h 90"/>
                <a:gd name="T54" fmla="*/ 951 w 951"/>
                <a:gd name="T55" fmla="*/ 90 h 90"/>
                <a:gd name="T56" fmla="*/ 951 w 951"/>
                <a:gd name="T57" fmla="*/ 6 h 90"/>
                <a:gd name="T58" fmla="*/ 831 w 951"/>
                <a:gd name="T59" fmla="*/ 6 h 90"/>
                <a:gd name="T60" fmla="*/ 772 w 951"/>
                <a:gd name="T61" fmla="*/ 6 h 90"/>
                <a:gd name="T62" fmla="*/ 700 w 951"/>
                <a:gd name="T63" fmla="*/ 0 h 90"/>
                <a:gd name="T64" fmla="*/ 700 w 951"/>
                <a:gd name="T65"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72" name="Freeform 16"/>
            <p:cNvSpPr>
              <a:spLocks/>
            </p:cNvSpPr>
            <p:nvPr userDrawn="1"/>
          </p:nvSpPr>
          <p:spPr bwMode="ltGray">
            <a:xfrm>
              <a:off x="3059" y="1541"/>
              <a:ext cx="102" cy="155"/>
            </a:xfrm>
            <a:custGeom>
              <a:avLst/>
              <a:gdLst>
                <a:gd name="T0" fmla="*/ 102 w 102"/>
                <a:gd name="T1" fmla="*/ 0 h 155"/>
                <a:gd name="T2" fmla="*/ 0 w 102"/>
                <a:gd name="T3" fmla="*/ 12 h 155"/>
                <a:gd name="T4" fmla="*/ 30 w 102"/>
                <a:gd name="T5" fmla="*/ 72 h 155"/>
                <a:gd name="T6" fmla="*/ 30 w 102"/>
                <a:gd name="T7" fmla="*/ 155 h 155"/>
                <a:gd name="T8" fmla="*/ 72 w 102"/>
                <a:gd name="T9" fmla="*/ 155 h 155"/>
                <a:gd name="T10" fmla="*/ 72 w 102"/>
                <a:gd name="T11" fmla="*/ 66 h 155"/>
                <a:gd name="T12" fmla="*/ 102 w 102"/>
                <a:gd name="T13" fmla="*/ 0 h 155"/>
                <a:gd name="T14" fmla="*/ 102 w 102"/>
                <a:gd name="T15" fmla="*/ 0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73" name="Freeform 17"/>
            <p:cNvSpPr>
              <a:spLocks noEditPoints="1"/>
            </p:cNvSpPr>
            <p:nvPr userDrawn="1"/>
          </p:nvSpPr>
          <p:spPr bwMode="ltGray">
            <a:xfrm>
              <a:off x="3059" y="1690"/>
              <a:ext cx="90" cy="96"/>
            </a:xfrm>
            <a:custGeom>
              <a:avLst/>
              <a:gdLst>
                <a:gd name="T0" fmla="*/ 48 w 90"/>
                <a:gd name="T1" fmla="*/ 96 h 96"/>
                <a:gd name="T2" fmla="*/ 72 w 90"/>
                <a:gd name="T3" fmla="*/ 72 h 96"/>
                <a:gd name="T4" fmla="*/ 84 w 90"/>
                <a:gd name="T5" fmla="*/ 48 h 96"/>
                <a:gd name="T6" fmla="*/ 90 w 90"/>
                <a:gd name="T7" fmla="*/ 36 h 96"/>
                <a:gd name="T8" fmla="*/ 84 w 90"/>
                <a:gd name="T9" fmla="*/ 24 h 96"/>
                <a:gd name="T10" fmla="*/ 66 w 90"/>
                <a:gd name="T11" fmla="*/ 6 h 96"/>
                <a:gd name="T12" fmla="*/ 42 w 90"/>
                <a:gd name="T13" fmla="*/ 0 h 96"/>
                <a:gd name="T14" fmla="*/ 24 w 90"/>
                <a:gd name="T15" fmla="*/ 0 h 96"/>
                <a:gd name="T16" fmla="*/ 12 w 90"/>
                <a:gd name="T17" fmla="*/ 12 h 96"/>
                <a:gd name="T18" fmla="*/ 6 w 90"/>
                <a:gd name="T19" fmla="*/ 24 h 96"/>
                <a:gd name="T20" fmla="*/ 0 w 90"/>
                <a:gd name="T21" fmla="*/ 36 h 96"/>
                <a:gd name="T22" fmla="*/ 12 w 90"/>
                <a:gd name="T23" fmla="*/ 66 h 96"/>
                <a:gd name="T24" fmla="*/ 30 w 90"/>
                <a:gd name="T25" fmla="*/ 84 h 96"/>
                <a:gd name="T26" fmla="*/ 48 w 90"/>
                <a:gd name="T27" fmla="*/ 96 h 96"/>
                <a:gd name="T28" fmla="*/ 48 w 90"/>
                <a:gd name="T29" fmla="*/ 96 h 96"/>
                <a:gd name="T30" fmla="*/ 48 w 90"/>
                <a:gd name="T31" fmla="*/ 12 h 96"/>
                <a:gd name="T32" fmla="*/ 66 w 90"/>
                <a:gd name="T33" fmla="*/ 18 h 96"/>
                <a:gd name="T34" fmla="*/ 72 w 90"/>
                <a:gd name="T35" fmla="*/ 24 h 96"/>
                <a:gd name="T36" fmla="*/ 72 w 90"/>
                <a:gd name="T37" fmla="*/ 36 h 96"/>
                <a:gd name="T38" fmla="*/ 72 w 90"/>
                <a:gd name="T39" fmla="*/ 48 h 96"/>
                <a:gd name="T40" fmla="*/ 54 w 90"/>
                <a:gd name="T41" fmla="*/ 66 h 96"/>
                <a:gd name="T42" fmla="*/ 48 w 90"/>
                <a:gd name="T43" fmla="*/ 78 h 96"/>
                <a:gd name="T44" fmla="*/ 30 w 90"/>
                <a:gd name="T45" fmla="*/ 66 h 96"/>
                <a:gd name="T46" fmla="*/ 24 w 90"/>
                <a:gd name="T47" fmla="*/ 48 h 96"/>
                <a:gd name="T48" fmla="*/ 18 w 90"/>
                <a:gd name="T49" fmla="*/ 30 h 96"/>
                <a:gd name="T50" fmla="*/ 30 w 90"/>
                <a:gd name="T51" fmla="*/ 12 h 96"/>
                <a:gd name="T52" fmla="*/ 48 w 90"/>
                <a:gd name="T53" fmla="*/ 12 h 96"/>
                <a:gd name="T54" fmla="*/ 48 w 90"/>
                <a:gd name="T55"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74" name="Freeform 18"/>
            <p:cNvSpPr>
              <a:spLocks noEditPoints="1"/>
            </p:cNvSpPr>
            <p:nvPr userDrawn="1"/>
          </p:nvSpPr>
          <p:spPr bwMode="ltGray">
            <a:xfrm>
              <a:off x="3059" y="1768"/>
              <a:ext cx="90" cy="108"/>
            </a:xfrm>
            <a:custGeom>
              <a:avLst/>
              <a:gdLst>
                <a:gd name="T0" fmla="*/ 0 w 90"/>
                <a:gd name="T1" fmla="*/ 90 h 108"/>
                <a:gd name="T2" fmla="*/ 12 w 90"/>
                <a:gd name="T3" fmla="*/ 102 h 108"/>
                <a:gd name="T4" fmla="*/ 24 w 90"/>
                <a:gd name="T5" fmla="*/ 108 h 108"/>
                <a:gd name="T6" fmla="*/ 54 w 90"/>
                <a:gd name="T7" fmla="*/ 108 h 108"/>
                <a:gd name="T8" fmla="*/ 78 w 90"/>
                <a:gd name="T9" fmla="*/ 96 h 108"/>
                <a:gd name="T10" fmla="*/ 90 w 90"/>
                <a:gd name="T11" fmla="*/ 72 h 108"/>
                <a:gd name="T12" fmla="*/ 84 w 90"/>
                <a:gd name="T13" fmla="*/ 42 h 108"/>
                <a:gd name="T14" fmla="*/ 66 w 90"/>
                <a:gd name="T15" fmla="*/ 24 h 108"/>
                <a:gd name="T16" fmla="*/ 54 w 90"/>
                <a:gd name="T17" fmla="*/ 12 h 108"/>
                <a:gd name="T18" fmla="*/ 48 w 90"/>
                <a:gd name="T19" fmla="*/ 6 h 108"/>
                <a:gd name="T20" fmla="*/ 48 w 90"/>
                <a:gd name="T21" fmla="*/ 6 h 108"/>
                <a:gd name="T22" fmla="*/ 48 w 90"/>
                <a:gd name="T23" fmla="*/ 0 h 108"/>
                <a:gd name="T24" fmla="*/ 24 w 90"/>
                <a:gd name="T25" fmla="*/ 24 h 108"/>
                <a:gd name="T26" fmla="*/ 6 w 90"/>
                <a:gd name="T27" fmla="*/ 48 h 108"/>
                <a:gd name="T28" fmla="*/ 0 w 90"/>
                <a:gd name="T29" fmla="*/ 66 h 108"/>
                <a:gd name="T30" fmla="*/ 0 w 90"/>
                <a:gd name="T31" fmla="*/ 90 h 108"/>
                <a:gd name="T32" fmla="*/ 0 w 90"/>
                <a:gd name="T33" fmla="*/ 90 h 108"/>
                <a:gd name="T34" fmla="*/ 12 w 90"/>
                <a:gd name="T35" fmla="*/ 66 h 108"/>
                <a:gd name="T36" fmla="*/ 18 w 90"/>
                <a:gd name="T37" fmla="*/ 48 h 108"/>
                <a:gd name="T38" fmla="*/ 30 w 90"/>
                <a:gd name="T39" fmla="*/ 36 h 108"/>
                <a:gd name="T40" fmla="*/ 42 w 90"/>
                <a:gd name="T41" fmla="*/ 24 h 108"/>
                <a:gd name="T42" fmla="*/ 48 w 90"/>
                <a:gd name="T43" fmla="*/ 18 h 108"/>
                <a:gd name="T44" fmla="*/ 66 w 90"/>
                <a:gd name="T45" fmla="*/ 30 h 108"/>
                <a:gd name="T46" fmla="*/ 72 w 90"/>
                <a:gd name="T47" fmla="*/ 48 h 108"/>
                <a:gd name="T48" fmla="*/ 78 w 90"/>
                <a:gd name="T49" fmla="*/ 72 h 108"/>
                <a:gd name="T50" fmla="*/ 78 w 90"/>
                <a:gd name="T51" fmla="*/ 84 h 108"/>
                <a:gd name="T52" fmla="*/ 66 w 90"/>
                <a:gd name="T53" fmla="*/ 96 h 108"/>
                <a:gd name="T54" fmla="*/ 42 w 90"/>
                <a:gd name="T55" fmla="*/ 102 h 108"/>
                <a:gd name="T56" fmla="*/ 30 w 90"/>
                <a:gd name="T57" fmla="*/ 96 h 108"/>
                <a:gd name="T58" fmla="*/ 18 w 90"/>
                <a:gd name="T59" fmla="*/ 90 h 108"/>
                <a:gd name="T60" fmla="*/ 12 w 90"/>
                <a:gd name="T61" fmla="*/ 78 h 108"/>
                <a:gd name="T62" fmla="*/ 12 w 90"/>
                <a:gd name="T63" fmla="*/ 66 h 108"/>
                <a:gd name="T64" fmla="*/ 12 w 90"/>
                <a:gd name="T65"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75" name="Freeform 19"/>
            <p:cNvSpPr>
              <a:spLocks/>
            </p:cNvSpPr>
            <p:nvPr userDrawn="1"/>
          </p:nvSpPr>
          <p:spPr bwMode="ltGray">
            <a:xfrm>
              <a:off x="5470" y="1205"/>
              <a:ext cx="102" cy="156"/>
            </a:xfrm>
            <a:custGeom>
              <a:avLst/>
              <a:gdLst>
                <a:gd name="T0" fmla="*/ 102 w 102"/>
                <a:gd name="T1" fmla="*/ 0 h 156"/>
                <a:gd name="T2" fmla="*/ 0 w 102"/>
                <a:gd name="T3" fmla="*/ 6 h 156"/>
                <a:gd name="T4" fmla="*/ 30 w 102"/>
                <a:gd name="T5" fmla="*/ 72 h 156"/>
                <a:gd name="T6" fmla="*/ 30 w 102"/>
                <a:gd name="T7" fmla="*/ 156 h 156"/>
                <a:gd name="T8" fmla="*/ 72 w 102"/>
                <a:gd name="T9" fmla="*/ 156 h 156"/>
                <a:gd name="T10" fmla="*/ 72 w 102"/>
                <a:gd name="T11" fmla="*/ 66 h 156"/>
                <a:gd name="T12" fmla="*/ 102 w 102"/>
                <a:gd name="T13" fmla="*/ 0 h 156"/>
                <a:gd name="T14" fmla="*/ 102 w 102"/>
                <a:gd name="T15" fmla="*/ 0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76" name="Freeform 20"/>
            <p:cNvSpPr>
              <a:spLocks noEditPoints="1"/>
            </p:cNvSpPr>
            <p:nvPr userDrawn="1"/>
          </p:nvSpPr>
          <p:spPr bwMode="ltGray">
            <a:xfrm>
              <a:off x="5476" y="1349"/>
              <a:ext cx="84" cy="96"/>
            </a:xfrm>
            <a:custGeom>
              <a:avLst/>
              <a:gdLst>
                <a:gd name="T0" fmla="*/ 42 w 84"/>
                <a:gd name="T1" fmla="*/ 96 h 96"/>
                <a:gd name="T2" fmla="*/ 66 w 84"/>
                <a:gd name="T3" fmla="*/ 78 h 96"/>
                <a:gd name="T4" fmla="*/ 84 w 84"/>
                <a:gd name="T5" fmla="*/ 54 h 96"/>
                <a:gd name="T6" fmla="*/ 84 w 84"/>
                <a:gd name="T7" fmla="*/ 30 h 96"/>
                <a:gd name="T8" fmla="*/ 66 w 84"/>
                <a:gd name="T9" fmla="*/ 6 h 96"/>
                <a:gd name="T10" fmla="*/ 42 w 84"/>
                <a:gd name="T11" fmla="*/ 0 h 96"/>
                <a:gd name="T12" fmla="*/ 24 w 84"/>
                <a:gd name="T13" fmla="*/ 6 h 96"/>
                <a:gd name="T14" fmla="*/ 12 w 84"/>
                <a:gd name="T15" fmla="*/ 18 h 96"/>
                <a:gd name="T16" fmla="*/ 6 w 84"/>
                <a:gd name="T17" fmla="*/ 30 h 96"/>
                <a:gd name="T18" fmla="*/ 0 w 84"/>
                <a:gd name="T19" fmla="*/ 42 h 96"/>
                <a:gd name="T20" fmla="*/ 12 w 84"/>
                <a:gd name="T21" fmla="*/ 66 h 96"/>
                <a:gd name="T22" fmla="*/ 30 w 84"/>
                <a:gd name="T23" fmla="*/ 84 h 96"/>
                <a:gd name="T24" fmla="*/ 42 w 84"/>
                <a:gd name="T25" fmla="*/ 96 h 96"/>
                <a:gd name="T26" fmla="*/ 42 w 84"/>
                <a:gd name="T27" fmla="*/ 96 h 96"/>
                <a:gd name="T28" fmla="*/ 48 w 84"/>
                <a:gd name="T29" fmla="*/ 12 h 96"/>
                <a:gd name="T30" fmla="*/ 66 w 84"/>
                <a:gd name="T31" fmla="*/ 18 h 96"/>
                <a:gd name="T32" fmla="*/ 72 w 84"/>
                <a:gd name="T33" fmla="*/ 30 h 96"/>
                <a:gd name="T34" fmla="*/ 72 w 84"/>
                <a:gd name="T35" fmla="*/ 42 h 96"/>
                <a:gd name="T36" fmla="*/ 66 w 84"/>
                <a:gd name="T37" fmla="*/ 54 h 96"/>
                <a:gd name="T38" fmla="*/ 54 w 84"/>
                <a:gd name="T39" fmla="*/ 72 h 96"/>
                <a:gd name="T40" fmla="*/ 42 w 84"/>
                <a:gd name="T41" fmla="*/ 84 h 96"/>
                <a:gd name="T42" fmla="*/ 42 w 84"/>
                <a:gd name="T43" fmla="*/ 84 h 96"/>
                <a:gd name="T44" fmla="*/ 30 w 84"/>
                <a:gd name="T45" fmla="*/ 72 h 96"/>
                <a:gd name="T46" fmla="*/ 18 w 84"/>
                <a:gd name="T47" fmla="*/ 54 h 96"/>
                <a:gd name="T48" fmla="*/ 18 w 84"/>
                <a:gd name="T49" fmla="*/ 30 h 96"/>
                <a:gd name="T50" fmla="*/ 30 w 84"/>
                <a:gd name="T51" fmla="*/ 18 h 96"/>
                <a:gd name="T52" fmla="*/ 48 w 84"/>
                <a:gd name="T53" fmla="*/ 12 h 96"/>
                <a:gd name="T54" fmla="*/ 48 w 84"/>
                <a:gd name="T55"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77" name="Freeform 21"/>
            <p:cNvSpPr>
              <a:spLocks noEditPoints="1"/>
            </p:cNvSpPr>
            <p:nvPr userDrawn="1"/>
          </p:nvSpPr>
          <p:spPr bwMode="ltGray">
            <a:xfrm>
              <a:off x="5470" y="1433"/>
              <a:ext cx="90" cy="108"/>
            </a:xfrm>
            <a:custGeom>
              <a:avLst/>
              <a:gdLst>
                <a:gd name="T0" fmla="*/ 6 w 90"/>
                <a:gd name="T1" fmla="*/ 90 h 108"/>
                <a:gd name="T2" fmla="*/ 18 w 90"/>
                <a:gd name="T3" fmla="*/ 102 h 108"/>
                <a:gd name="T4" fmla="*/ 30 w 90"/>
                <a:gd name="T5" fmla="*/ 108 h 108"/>
                <a:gd name="T6" fmla="*/ 60 w 90"/>
                <a:gd name="T7" fmla="*/ 108 h 108"/>
                <a:gd name="T8" fmla="*/ 84 w 90"/>
                <a:gd name="T9" fmla="*/ 96 h 108"/>
                <a:gd name="T10" fmla="*/ 90 w 90"/>
                <a:gd name="T11" fmla="*/ 84 h 108"/>
                <a:gd name="T12" fmla="*/ 90 w 90"/>
                <a:gd name="T13" fmla="*/ 66 h 108"/>
                <a:gd name="T14" fmla="*/ 84 w 90"/>
                <a:gd name="T15" fmla="*/ 36 h 108"/>
                <a:gd name="T16" fmla="*/ 72 w 90"/>
                <a:gd name="T17" fmla="*/ 18 h 108"/>
                <a:gd name="T18" fmla="*/ 60 w 90"/>
                <a:gd name="T19" fmla="*/ 6 h 108"/>
                <a:gd name="T20" fmla="*/ 54 w 90"/>
                <a:gd name="T21" fmla="*/ 0 h 108"/>
                <a:gd name="T22" fmla="*/ 54 w 90"/>
                <a:gd name="T23" fmla="*/ 0 h 108"/>
                <a:gd name="T24" fmla="*/ 48 w 90"/>
                <a:gd name="T25" fmla="*/ 0 h 108"/>
                <a:gd name="T26" fmla="*/ 24 w 90"/>
                <a:gd name="T27" fmla="*/ 24 h 108"/>
                <a:gd name="T28" fmla="*/ 12 w 90"/>
                <a:gd name="T29" fmla="*/ 48 h 108"/>
                <a:gd name="T30" fmla="*/ 0 w 90"/>
                <a:gd name="T31" fmla="*/ 66 h 108"/>
                <a:gd name="T32" fmla="*/ 6 w 90"/>
                <a:gd name="T33" fmla="*/ 90 h 108"/>
                <a:gd name="T34" fmla="*/ 6 w 90"/>
                <a:gd name="T35" fmla="*/ 90 h 108"/>
                <a:gd name="T36" fmla="*/ 18 w 90"/>
                <a:gd name="T37" fmla="*/ 66 h 108"/>
                <a:gd name="T38" fmla="*/ 24 w 90"/>
                <a:gd name="T39" fmla="*/ 48 h 108"/>
                <a:gd name="T40" fmla="*/ 36 w 90"/>
                <a:gd name="T41" fmla="*/ 30 h 108"/>
                <a:gd name="T42" fmla="*/ 42 w 90"/>
                <a:gd name="T43" fmla="*/ 18 h 108"/>
                <a:gd name="T44" fmla="*/ 48 w 90"/>
                <a:gd name="T45" fmla="*/ 12 h 108"/>
                <a:gd name="T46" fmla="*/ 78 w 90"/>
                <a:gd name="T47" fmla="*/ 42 h 108"/>
                <a:gd name="T48" fmla="*/ 84 w 90"/>
                <a:gd name="T49" fmla="*/ 66 h 108"/>
                <a:gd name="T50" fmla="*/ 66 w 90"/>
                <a:gd name="T51" fmla="*/ 90 h 108"/>
                <a:gd name="T52" fmla="*/ 54 w 90"/>
                <a:gd name="T53" fmla="*/ 96 h 108"/>
                <a:gd name="T54" fmla="*/ 42 w 90"/>
                <a:gd name="T55" fmla="*/ 96 h 108"/>
                <a:gd name="T56" fmla="*/ 30 w 90"/>
                <a:gd name="T57" fmla="*/ 96 h 108"/>
                <a:gd name="T58" fmla="*/ 24 w 90"/>
                <a:gd name="T59" fmla="*/ 84 h 108"/>
                <a:gd name="T60" fmla="*/ 18 w 90"/>
                <a:gd name="T61" fmla="*/ 78 h 108"/>
                <a:gd name="T62" fmla="*/ 18 w 90"/>
                <a:gd name="T63" fmla="*/ 66 h 108"/>
                <a:gd name="T64" fmla="*/ 18 w 90"/>
                <a:gd name="T65"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78" name="Freeform 22"/>
            <p:cNvSpPr>
              <a:spLocks noEditPoints="1"/>
            </p:cNvSpPr>
            <p:nvPr userDrawn="1"/>
          </p:nvSpPr>
          <p:spPr bwMode="ltGray">
            <a:xfrm>
              <a:off x="5428" y="3525"/>
              <a:ext cx="66" cy="96"/>
            </a:xfrm>
            <a:custGeom>
              <a:avLst/>
              <a:gdLst>
                <a:gd name="T0" fmla="*/ 30 w 66"/>
                <a:gd name="T1" fmla="*/ 96 h 96"/>
                <a:gd name="T2" fmla="*/ 54 w 66"/>
                <a:gd name="T3" fmla="*/ 72 h 96"/>
                <a:gd name="T4" fmla="*/ 66 w 66"/>
                <a:gd name="T5" fmla="*/ 48 h 96"/>
                <a:gd name="T6" fmla="*/ 66 w 66"/>
                <a:gd name="T7" fmla="*/ 24 h 96"/>
                <a:gd name="T8" fmla="*/ 54 w 66"/>
                <a:gd name="T9" fmla="*/ 6 h 96"/>
                <a:gd name="T10" fmla="*/ 30 w 66"/>
                <a:gd name="T11" fmla="*/ 0 h 96"/>
                <a:gd name="T12" fmla="*/ 18 w 66"/>
                <a:gd name="T13" fmla="*/ 0 h 96"/>
                <a:gd name="T14" fmla="*/ 6 w 66"/>
                <a:gd name="T15" fmla="*/ 12 h 96"/>
                <a:gd name="T16" fmla="*/ 0 w 66"/>
                <a:gd name="T17" fmla="*/ 36 h 96"/>
                <a:gd name="T18" fmla="*/ 6 w 66"/>
                <a:gd name="T19" fmla="*/ 60 h 96"/>
                <a:gd name="T20" fmla="*/ 18 w 66"/>
                <a:gd name="T21" fmla="*/ 84 h 96"/>
                <a:gd name="T22" fmla="*/ 30 w 66"/>
                <a:gd name="T23" fmla="*/ 96 h 96"/>
                <a:gd name="T24" fmla="*/ 30 w 66"/>
                <a:gd name="T25" fmla="*/ 96 h 96"/>
                <a:gd name="T26" fmla="*/ 30 w 66"/>
                <a:gd name="T27" fmla="*/ 12 h 96"/>
                <a:gd name="T28" fmla="*/ 48 w 66"/>
                <a:gd name="T29" fmla="*/ 18 h 96"/>
                <a:gd name="T30" fmla="*/ 54 w 66"/>
                <a:gd name="T31" fmla="*/ 24 h 96"/>
                <a:gd name="T32" fmla="*/ 54 w 66"/>
                <a:gd name="T33" fmla="*/ 36 h 96"/>
                <a:gd name="T34" fmla="*/ 48 w 66"/>
                <a:gd name="T35" fmla="*/ 48 h 96"/>
                <a:gd name="T36" fmla="*/ 36 w 66"/>
                <a:gd name="T37" fmla="*/ 66 h 96"/>
                <a:gd name="T38" fmla="*/ 30 w 66"/>
                <a:gd name="T39" fmla="*/ 78 h 96"/>
                <a:gd name="T40" fmla="*/ 18 w 66"/>
                <a:gd name="T41" fmla="*/ 66 h 96"/>
                <a:gd name="T42" fmla="*/ 12 w 66"/>
                <a:gd name="T43" fmla="*/ 48 h 96"/>
                <a:gd name="T44" fmla="*/ 6 w 66"/>
                <a:gd name="T45" fmla="*/ 30 h 96"/>
                <a:gd name="T46" fmla="*/ 18 w 66"/>
                <a:gd name="T47" fmla="*/ 12 h 96"/>
                <a:gd name="T48" fmla="*/ 30 w 66"/>
                <a:gd name="T49" fmla="*/ 12 h 96"/>
                <a:gd name="T50" fmla="*/ 30 w 66"/>
                <a:gd name="T51"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79" name="Freeform 23"/>
            <p:cNvSpPr>
              <a:spLocks/>
            </p:cNvSpPr>
            <p:nvPr userDrawn="1"/>
          </p:nvSpPr>
          <p:spPr bwMode="ltGray">
            <a:xfrm>
              <a:off x="3017" y="1127"/>
              <a:ext cx="2603" cy="444"/>
            </a:xfrm>
            <a:custGeom>
              <a:avLst/>
              <a:gdLst>
                <a:gd name="T0" fmla="*/ 2577 w 2594"/>
                <a:gd name="T1" fmla="*/ 0 h 444"/>
                <a:gd name="T2" fmla="*/ 2594 w 2594"/>
                <a:gd name="T3" fmla="*/ 72 h 444"/>
                <a:gd name="T4" fmla="*/ 6 w 2594"/>
                <a:gd name="T5" fmla="*/ 444 h 444"/>
                <a:gd name="T6" fmla="*/ 0 w 2594"/>
                <a:gd name="T7" fmla="*/ 396 h 444"/>
                <a:gd name="T8" fmla="*/ 1225 w 2594"/>
                <a:gd name="T9" fmla="*/ 96 h 444"/>
                <a:gd name="T10" fmla="*/ 1351 w 2594"/>
                <a:gd name="T11" fmla="*/ 78 h 444"/>
                <a:gd name="T12" fmla="*/ 2577 w 2594"/>
                <a:gd name="T13" fmla="*/ 0 h 444"/>
                <a:gd name="T14" fmla="*/ 2577 w 2594"/>
                <a:gd name="T15" fmla="*/ 0 h 4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80" name="Freeform 24"/>
            <p:cNvSpPr>
              <a:spLocks noEditPoints="1"/>
            </p:cNvSpPr>
            <p:nvPr userDrawn="1"/>
          </p:nvSpPr>
          <p:spPr bwMode="ltGray">
            <a:xfrm>
              <a:off x="2934" y="3773"/>
              <a:ext cx="84" cy="95"/>
            </a:xfrm>
            <a:custGeom>
              <a:avLst/>
              <a:gdLst>
                <a:gd name="T0" fmla="*/ 36 w 84"/>
                <a:gd name="T1" fmla="*/ 95 h 95"/>
                <a:gd name="T2" fmla="*/ 60 w 84"/>
                <a:gd name="T3" fmla="*/ 77 h 95"/>
                <a:gd name="T4" fmla="*/ 78 w 84"/>
                <a:gd name="T5" fmla="*/ 53 h 95"/>
                <a:gd name="T6" fmla="*/ 84 w 84"/>
                <a:gd name="T7" fmla="*/ 42 h 95"/>
                <a:gd name="T8" fmla="*/ 84 w 84"/>
                <a:gd name="T9" fmla="*/ 30 h 95"/>
                <a:gd name="T10" fmla="*/ 72 w 84"/>
                <a:gd name="T11" fmla="*/ 6 h 95"/>
                <a:gd name="T12" fmla="*/ 42 w 84"/>
                <a:gd name="T13" fmla="*/ 0 h 95"/>
                <a:gd name="T14" fmla="*/ 30 w 84"/>
                <a:gd name="T15" fmla="*/ 0 h 95"/>
                <a:gd name="T16" fmla="*/ 12 w 84"/>
                <a:gd name="T17" fmla="*/ 12 h 95"/>
                <a:gd name="T18" fmla="*/ 0 w 84"/>
                <a:gd name="T19" fmla="*/ 24 h 95"/>
                <a:gd name="T20" fmla="*/ 0 w 84"/>
                <a:gd name="T21" fmla="*/ 36 h 95"/>
                <a:gd name="T22" fmla="*/ 6 w 84"/>
                <a:gd name="T23" fmla="*/ 59 h 95"/>
                <a:gd name="T24" fmla="*/ 24 w 84"/>
                <a:gd name="T25" fmla="*/ 83 h 95"/>
                <a:gd name="T26" fmla="*/ 36 w 84"/>
                <a:gd name="T27" fmla="*/ 95 h 95"/>
                <a:gd name="T28" fmla="*/ 36 w 84"/>
                <a:gd name="T29" fmla="*/ 95 h 95"/>
                <a:gd name="T30" fmla="*/ 48 w 84"/>
                <a:gd name="T31" fmla="*/ 12 h 95"/>
                <a:gd name="T32" fmla="*/ 66 w 84"/>
                <a:gd name="T33" fmla="*/ 18 h 95"/>
                <a:gd name="T34" fmla="*/ 72 w 84"/>
                <a:gd name="T35" fmla="*/ 30 h 95"/>
                <a:gd name="T36" fmla="*/ 72 w 84"/>
                <a:gd name="T37" fmla="*/ 42 h 95"/>
                <a:gd name="T38" fmla="*/ 66 w 84"/>
                <a:gd name="T39" fmla="*/ 53 h 95"/>
                <a:gd name="T40" fmla="*/ 48 w 84"/>
                <a:gd name="T41" fmla="*/ 71 h 95"/>
                <a:gd name="T42" fmla="*/ 42 w 84"/>
                <a:gd name="T43" fmla="*/ 77 h 95"/>
                <a:gd name="T44" fmla="*/ 36 w 84"/>
                <a:gd name="T45" fmla="*/ 77 h 95"/>
                <a:gd name="T46" fmla="*/ 24 w 84"/>
                <a:gd name="T47" fmla="*/ 65 h 95"/>
                <a:gd name="T48" fmla="*/ 18 w 84"/>
                <a:gd name="T49" fmla="*/ 48 h 95"/>
                <a:gd name="T50" fmla="*/ 18 w 84"/>
                <a:gd name="T51" fmla="*/ 30 h 95"/>
                <a:gd name="T52" fmla="*/ 30 w 84"/>
                <a:gd name="T53" fmla="*/ 12 h 95"/>
                <a:gd name="T54" fmla="*/ 48 w 84"/>
                <a:gd name="T55" fmla="*/ 12 h 95"/>
                <a:gd name="T56" fmla="*/ 48 w 84"/>
                <a:gd name="T57"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81" name="Freeform 25"/>
            <p:cNvSpPr>
              <a:spLocks noEditPoints="1"/>
            </p:cNvSpPr>
            <p:nvPr userDrawn="1"/>
          </p:nvSpPr>
          <p:spPr bwMode="ltGray">
            <a:xfrm>
              <a:off x="3779" y="3872"/>
              <a:ext cx="90" cy="108"/>
            </a:xfrm>
            <a:custGeom>
              <a:avLst/>
              <a:gdLst>
                <a:gd name="T0" fmla="*/ 12 w 90"/>
                <a:gd name="T1" fmla="*/ 96 h 108"/>
                <a:gd name="T2" fmla="*/ 24 w 90"/>
                <a:gd name="T3" fmla="*/ 108 h 108"/>
                <a:gd name="T4" fmla="*/ 42 w 90"/>
                <a:gd name="T5" fmla="*/ 108 h 108"/>
                <a:gd name="T6" fmla="*/ 66 w 90"/>
                <a:gd name="T7" fmla="*/ 102 h 108"/>
                <a:gd name="T8" fmla="*/ 84 w 90"/>
                <a:gd name="T9" fmla="*/ 78 h 108"/>
                <a:gd name="T10" fmla="*/ 90 w 90"/>
                <a:gd name="T11" fmla="*/ 66 h 108"/>
                <a:gd name="T12" fmla="*/ 84 w 90"/>
                <a:gd name="T13" fmla="*/ 48 h 108"/>
                <a:gd name="T14" fmla="*/ 66 w 90"/>
                <a:gd name="T15" fmla="*/ 24 h 108"/>
                <a:gd name="T16" fmla="*/ 48 w 90"/>
                <a:gd name="T17" fmla="*/ 12 h 108"/>
                <a:gd name="T18" fmla="*/ 36 w 90"/>
                <a:gd name="T19" fmla="*/ 0 h 108"/>
                <a:gd name="T20" fmla="*/ 30 w 90"/>
                <a:gd name="T21" fmla="*/ 0 h 108"/>
                <a:gd name="T22" fmla="*/ 30 w 90"/>
                <a:gd name="T23" fmla="*/ 0 h 108"/>
                <a:gd name="T24" fmla="*/ 24 w 90"/>
                <a:gd name="T25" fmla="*/ 0 h 108"/>
                <a:gd name="T26" fmla="*/ 12 w 90"/>
                <a:gd name="T27" fmla="*/ 30 h 108"/>
                <a:gd name="T28" fmla="*/ 0 w 90"/>
                <a:gd name="T29" fmla="*/ 54 h 108"/>
                <a:gd name="T30" fmla="*/ 0 w 90"/>
                <a:gd name="T31" fmla="*/ 78 h 108"/>
                <a:gd name="T32" fmla="*/ 12 w 90"/>
                <a:gd name="T33" fmla="*/ 96 h 108"/>
                <a:gd name="T34" fmla="*/ 12 w 90"/>
                <a:gd name="T35" fmla="*/ 96 h 108"/>
                <a:gd name="T36" fmla="*/ 12 w 90"/>
                <a:gd name="T37" fmla="*/ 72 h 108"/>
                <a:gd name="T38" fmla="*/ 18 w 90"/>
                <a:gd name="T39" fmla="*/ 54 h 108"/>
                <a:gd name="T40" fmla="*/ 24 w 90"/>
                <a:gd name="T41" fmla="*/ 36 h 108"/>
                <a:gd name="T42" fmla="*/ 30 w 90"/>
                <a:gd name="T43" fmla="*/ 18 h 108"/>
                <a:gd name="T44" fmla="*/ 30 w 90"/>
                <a:gd name="T45" fmla="*/ 12 h 108"/>
                <a:gd name="T46" fmla="*/ 48 w 90"/>
                <a:gd name="T47" fmla="*/ 24 h 108"/>
                <a:gd name="T48" fmla="*/ 66 w 90"/>
                <a:gd name="T49" fmla="*/ 36 h 108"/>
                <a:gd name="T50" fmla="*/ 78 w 90"/>
                <a:gd name="T51" fmla="*/ 54 h 108"/>
                <a:gd name="T52" fmla="*/ 78 w 90"/>
                <a:gd name="T53" fmla="*/ 72 h 108"/>
                <a:gd name="T54" fmla="*/ 72 w 90"/>
                <a:gd name="T55" fmla="*/ 84 h 108"/>
                <a:gd name="T56" fmla="*/ 48 w 90"/>
                <a:gd name="T57" fmla="*/ 96 h 108"/>
                <a:gd name="T58" fmla="*/ 36 w 90"/>
                <a:gd name="T59" fmla="*/ 96 h 108"/>
                <a:gd name="T60" fmla="*/ 24 w 90"/>
                <a:gd name="T61" fmla="*/ 90 h 108"/>
                <a:gd name="T62" fmla="*/ 18 w 90"/>
                <a:gd name="T63" fmla="*/ 84 h 108"/>
                <a:gd name="T64" fmla="*/ 12 w 90"/>
                <a:gd name="T65" fmla="*/ 72 h 108"/>
                <a:gd name="T66" fmla="*/ 12 w 90"/>
                <a:gd name="T67" fmla="*/ 7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82" name="Freeform 26"/>
            <p:cNvSpPr>
              <a:spLocks noEditPoints="1"/>
            </p:cNvSpPr>
            <p:nvPr userDrawn="1"/>
          </p:nvSpPr>
          <p:spPr bwMode="ltGray">
            <a:xfrm>
              <a:off x="2400" y="3872"/>
              <a:ext cx="72" cy="90"/>
            </a:xfrm>
            <a:custGeom>
              <a:avLst/>
              <a:gdLst>
                <a:gd name="T0" fmla="*/ 71 w 71"/>
                <a:gd name="T1" fmla="*/ 90 h 90"/>
                <a:gd name="T2" fmla="*/ 71 w 71"/>
                <a:gd name="T3" fmla="*/ 60 h 90"/>
                <a:gd name="T4" fmla="*/ 71 w 71"/>
                <a:gd name="T5" fmla="*/ 36 h 90"/>
                <a:gd name="T6" fmla="*/ 60 w 71"/>
                <a:gd name="T7" fmla="*/ 12 h 90"/>
                <a:gd name="T8" fmla="*/ 36 w 71"/>
                <a:gd name="T9" fmla="*/ 0 h 90"/>
                <a:gd name="T10" fmla="*/ 12 w 71"/>
                <a:gd name="T11" fmla="*/ 12 h 90"/>
                <a:gd name="T12" fmla="*/ 0 w 71"/>
                <a:gd name="T13" fmla="*/ 36 h 90"/>
                <a:gd name="T14" fmla="*/ 6 w 71"/>
                <a:gd name="T15" fmla="*/ 60 h 90"/>
                <a:gd name="T16" fmla="*/ 30 w 71"/>
                <a:gd name="T17" fmla="*/ 78 h 90"/>
                <a:gd name="T18" fmla="*/ 54 w 71"/>
                <a:gd name="T19" fmla="*/ 90 h 90"/>
                <a:gd name="T20" fmla="*/ 71 w 71"/>
                <a:gd name="T21" fmla="*/ 90 h 90"/>
                <a:gd name="T22" fmla="*/ 71 w 71"/>
                <a:gd name="T23" fmla="*/ 90 h 90"/>
                <a:gd name="T24" fmla="*/ 24 w 71"/>
                <a:gd name="T25" fmla="*/ 18 h 90"/>
                <a:gd name="T26" fmla="*/ 42 w 71"/>
                <a:gd name="T27" fmla="*/ 18 h 90"/>
                <a:gd name="T28" fmla="*/ 54 w 71"/>
                <a:gd name="T29" fmla="*/ 18 h 90"/>
                <a:gd name="T30" fmla="*/ 60 w 71"/>
                <a:gd name="T31" fmla="*/ 42 h 90"/>
                <a:gd name="T32" fmla="*/ 60 w 71"/>
                <a:gd name="T33" fmla="*/ 66 h 90"/>
                <a:gd name="T34" fmla="*/ 60 w 71"/>
                <a:gd name="T35" fmla="*/ 72 h 90"/>
                <a:gd name="T36" fmla="*/ 60 w 71"/>
                <a:gd name="T37" fmla="*/ 78 h 90"/>
                <a:gd name="T38" fmla="*/ 42 w 71"/>
                <a:gd name="T39" fmla="*/ 72 h 90"/>
                <a:gd name="T40" fmla="*/ 24 w 71"/>
                <a:gd name="T41" fmla="*/ 66 h 90"/>
                <a:gd name="T42" fmla="*/ 12 w 71"/>
                <a:gd name="T43" fmla="*/ 48 h 90"/>
                <a:gd name="T44" fmla="*/ 12 w 71"/>
                <a:gd name="T45" fmla="*/ 30 h 90"/>
                <a:gd name="T46" fmla="*/ 24 w 71"/>
                <a:gd name="T47" fmla="*/ 18 h 90"/>
                <a:gd name="T48" fmla="*/ 24 w 71"/>
                <a:gd name="T49"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83" name="Oval 27"/>
            <p:cNvSpPr>
              <a:spLocks noChangeArrowheads="1"/>
            </p:cNvSpPr>
            <p:nvPr userDrawn="1"/>
          </p:nvSpPr>
          <p:spPr bwMode="ltGray">
            <a:xfrm>
              <a:off x="2444" y="3838"/>
              <a:ext cx="1380" cy="389"/>
            </a:xfrm>
            <a:prstGeom prst="ellipse">
              <a:avLst/>
            </a:prstGeom>
            <a:gradFill rotWithShape="0">
              <a:gsLst>
                <a:gs pos="0">
                  <a:schemeClr val="bg2">
                    <a:gamma/>
                    <a:tint val="81961"/>
                    <a:invGamma/>
                  </a:schemeClr>
                </a:gs>
                <a:gs pos="100000">
                  <a:schemeClr val="bg2"/>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84" name="Oval 28"/>
            <p:cNvSpPr>
              <a:spLocks noChangeArrowheads="1"/>
            </p:cNvSpPr>
            <p:nvPr userDrawn="1"/>
          </p:nvSpPr>
          <p:spPr bwMode="ltGray">
            <a:xfrm>
              <a:off x="2394" y="3834"/>
              <a:ext cx="1502" cy="288"/>
            </a:xfrm>
            <a:prstGeom prst="ellipse">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85" name="Oval 29"/>
            <p:cNvSpPr>
              <a:spLocks noChangeArrowheads="1"/>
            </p:cNvSpPr>
            <p:nvPr userDrawn="1"/>
          </p:nvSpPr>
          <p:spPr bwMode="ltGray">
            <a:xfrm>
              <a:off x="2441" y="3860"/>
              <a:ext cx="1425" cy="220"/>
            </a:xfrm>
            <a:prstGeom prst="ellipse">
              <a:avLst/>
            </a:prstGeom>
            <a:gradFill rotWithShape="0">
              <a:gsLst>
                <a:gs pos="0">
                  <a:schemeClr val="bg2"/>
                </a:gs>
                <a:gs pos="100000">
                  <a:schemeClr val="bg2">
                    <a:gamma/>
                    <a:tint val="81961"/>
                    <a:invGamma/>
                  </a:scheme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86" name="Freeform 30"/>
            <p:cNvSpPr>
              <a:spLocks noEditPoints="1"/>
            </p:cNvSpPr>
            <p:nvPr userDrawn="1"/>
          </p:nvSpPr>
          <p:spPr bwMode="ltGray">
            <a:xfrm>
              <a:off x="3743" y="3788"/>
              <a:ext cx="90" cy="96"/>
            </a:xfrm>
            <a:custGeom>
              <a:avLst/>
              <a:gdLst>
                <a:gd name="T0" fmla="*/ 66 w 90"/>
                <a:gd name="T1" fmla="*/ 96 h 96"/>
                <a:gd name="T2" fmla="*/ 78 w 90"/>
                <a:gd name="T3" fmla="*/ 66 h 96"/>
                <a:gd name="T4" fmla="*/ 90 w 90"/>
                <a:gd name="T5" fmla="*/ 42 h 96"/>
                <a:gd name="T6" fmla="*/ 78 w 90"/>
                <a:gd name="T7" fmla="*/ 18 h 96"/>
                <a:gd name="T8" fmla="*/ 60 w 90"/>
                <a:gd name="T9" fmla="*/ 0 h 96"/>
                <a:gd name="T10" fmla="*/ 30 w 90"/>
                <a:gd name="T11" fmla="*/ 6 h 96"/>
                <a:gd name="T12" fmla="*/ 18 w 90"/>
                <a:gd name="T13" fmla="*/ 18 h 96"/>
                <a:gd name="T14" fmla="*/ 6 w 90"/>
                <a:gd name="T15" fmla="*/ 30 h 96"/>
                <a:gd name="T16" fmla="*/ 0 w 90"/>
                <a:gd name="T17" fmla="*/ 42 h 96"/>
                <a:gd name="T18" fmla="*/ 6 w 90"/>
                <a:gd name="T19" fmla="*/ 60 h 96"/>
                <a:gd name="T20" fmla="*/ 24 w 90"/>
                <a:gd name="T21" fmla="*/ 78 h 96"/>
                <a:gd name="T22" fmla="*/ 48 w 90"/>
                <a:gd name="T23" fmla="*/ 90 h 96"/>
                <a:gd name="T24" fmla="*/ 66 w 90"/>
                <a:gd name="T25" fmla="*/ 96 h 96"/>
                <a:gd name="T26" fmla="*/ 66 w 90"/>
                <a:gd name="T27" fmla="*/ 96 h 96"/>
                <a:gd name="T28" fmla="*/ 42 w 90"/>
                <a:gd name="T29" fmla="*/ 18 h 96"/>
                <a:gd name="T30" fmla="*/ 60 w 90"/>
                <a:gd name="T31" fmla="*/ 18 h 96"/>
                <a:gd name="T32" fmla="*/ 72 w 90"/>
                <a:gd name="T33" fmla="*/ 24 h 96"/>
                <a:gd name="T34" fmla="*/ 72 w 90"/>
                <a:gd name="T35" fmla="*/ 36 h 96"/>
                <a:gd name="T36" fmla="*/ 72 w 90"/>
                <a:gd name="T37" fmla="*/ 48 h 96"/>
                <a:gd name="T38" fmla="*/ 66 w 90"/>
                <a:gd name="T39" fmla="*/ 72 h 96"/>
                <a:gd name="T40" fmla="*/ 60 w 90"/>
                <a:gd name="T41" fmla="*/ 78 h 96"/>
                <a:gd name="T42" fmla="*/ 60 w 90"/>
                <a:gd name="T43" fmla="*/ 84 h 96"/>
                <a:gd name="T44" fmla="*/ 42 w 90"/>
                <a:gd name="T45" fmla="*/ 72 h 96"/>
                <a:gd name="T46" fmla="*/ 30 w 90"/>
                <a:gd name="T47" fmla="*/ 66 h 96"/>
                <a:gd name="T48" fmla="*/ 18 w 90"/>
                <a:gd name="T49" fmla="*/ 42 h 96"/>
                <a:gd name="T50" fmla="*/ 24 w 90"/>
                <a:gd name="T51" fmla="*/ 30 h 96"/>
                <a:gd name="T52" fmla="*/ 42 w 90"/>
                <a:gd name="T53" fmla="*/ 18 h 96"/>
                <a:gd name="T54" fmla="*/ 42 w 90"/>
                <a:gd name="T55" fmla="*/ 1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87" name="Freeform 31"/>
            <p:cNvSpPr>
              <a:spLocks noEditPoints="1"/>
            </p:cNvSpPr>
            <p:nvPr userDrawn="1"/>
          </p:nvSpPr>
          <p:spPr bwMode="ltGray">
            <a:xfrm>
              <a:off x="5422" y="3603"/>
              <a:ext cx="72" cy="108"/>
            </a:xfrm>
            <a:custGeom>
              <a:avLst/>
              <a:gdLst>
                <a:gd name="T0" fmla="*/ 0 w 72"/>
                <a:gd name="T1" fmla="*/ 90 h 108"/>
                <a:gd name="T2" fmla="*/ 12 w 72"/>
                <a:gd name="T3" fmla="*/ 102 h 108"/>
                <a:gd name="T4" fmla="*/ 24 w 72"/>
                <a:gd name="T5" fmla="*/ 108 h 108"/>
                <a:gd name="T6" fmla="*/ 48 w 72"/>
                <a:gd name="T7" fmla="*/ 108 h 108"/>
                <a:gd name="T8" fmla="*/ 66 w 72"/>
                <a:gd name="T9" fmla="*/ 96 h 108"/>
                <a:gd name="T10" fmla="*/ 72 w 72"/>
                <a:gd name="T11" fmla="*/ 66 h 108"/>
                <a:gd name="T12" fmla="*/ 66 w 72"/>
                <a:gd name="T13" fmla="*/ 42 h 108"/>
                <a:gd name="T14" fmla="*/ 60 w 72"/>
                <a:gd name="T15" fmla="*/ 18 h 108"/>
                <a:gd name="T16" fmla="*/ 48 w 72"/>
                <a:gd name="T17" fmla="*/ 6 h 108"/>
                <a:gd name="T18" fmla="*/ 42 w 72"/>
                <a:gd name="T19" fmla="*/ 0 h 108"/>
                <a:gd name="T20" fmla="*/ 42 w 72"/>
                <a:gd name="T21" fmla="*/ 0 h 108"/>
                <a:gd name="T22" fmla="*/ 36 w 72"/>
                <a:gd name="T23" fmla="*/ 0 h 108"/>
                <a:gd name="T24" fmla="*/ 18 w 72"/>
                <a:gd name="T25" fmla="*/ 24 h 108"/>
                <a:gd name="T26" fmla="*/ 6 w 72"/>
                <a:gd name="T27" fmla="*/ 48 h 108"/>
                <a:gd name="T28" fmla="*/ 0 w 72"/>
                <a:gd name="T29" fmla="*/ 66 h 108"/>
                <a:gd name="T30" fmla="*/ 0 w 72"/>
                <a:gd name="T31" fmla="*/ 90 h 108"/>
                <a:gd name="T32" fmla="*/ 0 w 72"/>
                <a:gd name="T33" fmla="*/ 90 h 108"/>
                <a:gd name="T34" fmla="*/ 12 w 72"/>
                <a:gd name="T35" fmla="*/ 66 h 108"/>
                <a:gd name="T36" fmla="*/ 18 w 72"/>
                <a:gd name="T37" fmla="*/ 48 h 108"/>
                <a:gd name="T38" fmla="*/ 24 w 72"/>
                <a:gd name="T39" fmla="*/ 36 h 108"/>
                <a:gd name="T40" fmla="*/ 30 w 72"/>
                <a:gd name="T41" fmla="*/ 24 h 108"/>
                <a:gd name="T42" fmla="*/ 36 w 72"/>
                <a:gd name="T43" fmla="*/ 18 h 108"/>
                <a:gd name="T44" fmla="*/ 54 w 72"/>
                <a:gd name="T45" fmla="*/ 30 h 108"/>
                <a:gd name="T46" fmla="*/ 60 w 72"/>
                <a:gd name="T47" fmla="*/ 48 h 108"/>
                <a:gd name="T48" fmla="*/ 66 w 72"/>
                <a:gd name="T49" fmla="*/ 72 h 108"/>
                <a:gd name="T50" fmla="*/ 66 w 72"/>
                <a:gd name="T51" fmla="*/ 84 h 108"/>
                <a:gd name="T52" fmla="*/ 54 w 72"/>
                <a:gd name="T53" fmla="*/ 96 h 108"/>
                <a:gd name="T54" fmla="*/ 30 w 72"/>
                <a:gd name="T55" fmla="*/ 102 h 108"/>
                <a:gd name="T56" fmla="*/ 24 w 72"/>
                <a:gd name="T57" fmla="*/ 96 h 108"/>
                <a:gd name="T58" fmla="*/ 12 w 72"/>
                <a:gd name="T59" fmla="*/ 90 h 108"/>
                <a:gd name="T60" fmla="*/ 12 w 72"/>
                <a:gd name="T61" fmla="*/ 78 h 108"/>
                <a:gd name="T62" fmla="*/ 12 w 72"/>
                <a:gd name="T63" fmla="*/ 66 h 108"/>
                <a:gd name="T64" fmla="*/ 12 w 72"/>
                <a:gd name="T65"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88" name="Rectangle 32"/>
            <p:cNvSpPr>
              <a:spLocks noChangeArrowheads="1"/>
            </p:cNvSpPr>
            <p:nvPr userDrawn="1"/>
          </p:nvSpPr>
          <p:spPr bwMode="ltGray">
            <a:xfrm>
              <a:off x="4238" y="1773"/>
              <a:ext cx="173" cy="2539"/>
            </a:xfrm>
            <a:prstGeom prst="rect">
              <a:avLst/>
            </a:prstGeom>
            <a:gradFill rotWithShape="0">
              <a:gsLst>
                <a:gs pos="0">
                  <a:schemeClr val="bg2">
                    <a:gamma/>
                    <a:tint val="81961"/>
                    <a:invGamma/>
                  </a:schemeClr>
                </a:gs>
                <a:gs pos="100000">
                  <a:schemeClr val="bg2"/>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89" name="Rectangle 33"/>
            <p:cNvSpPr>
              <a:spLocks noChangeArrowheads="1"/>
            </p:cNvSpPr>
            <p:nvPr userDrawn="1"/>
          </p:nvSpPr>
          <p:spPr bwMode="ltGray">
            <a:xfrm>
              <a:off x="4288" y="1545"/>
              <a:ext cx="76" cy="240"/>
            </a:xfrm>
            <a:prstGeom prst="rect">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90" name="AutoShape 34"/>
            <p:cNvSpPr>
              <a:spLocks noChangeArrowheads="1"/>
            </p:cNvSpPr>
            <p:nvPr userDrawn="1"/>
          </p:nvSpPr>
          <p:spPr bwMode="ltGray">
            <a:xfrm>
              <a:off x="4220" y="1743"/>
              <a:ext cx="205" cy="52"/>
            </a:xfrm>
            <a:prstGeom prst="roundRect">
              <a:avLst>
                <a:gd name="adj" fmla="val 16667"/>
              </a:avLst>
            </a:prstGeom>
            <a:gradFill rotWithShape="0">
              <a:gsLst>
                <a:gs pos="0">
                  <a:schemeClr val="bg2"/>
                </a:gs>
                <a:gs pos="100000">
                  <a:schemeClr val="bg2">
                    <a:gamma/>
                    <a:tint val="81961"/>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ru-RU" sz="1800" smtClean="0">
                <a:solidFill>
                  <a:srgbClr val="000000"/>
                </a:solidFill>
                <a:latin typeface="Tahoma" pitchFamily="34" charset="0"/>
              </a:endParaRPr>
            </a:p>
          </p:txBody>
        </p:sp>
        <p:sp>
          <p:nvSpPr>
            <p:cNvPr id="96291" name="Freeform 35"/>
            <p:cNvSpPr>
              <a:spLocks/>
            </p:cNvSpPr>
            <p:nvPr userDrawn="1"/>
          </p:nvSpPr>
          <p:spPr bwMode="ltGray">
            <a:xfrm>
              <a:off x="4306" y="1529"/>
              <a:ext cx="252" cy="1576"/>
            </a:xfrm>
            <a:custGeom>
              <a:avLst/>
              <a:gdLst>
                <a:gd name="T0" fmla="*/ 252 w 252"/>
                <a:gd name="T1" fmla="*/ 1576 h 1576"/>
                <a:gd name="T2" fmla="*/ 12 w 252"/>
                <a:gd name="T3" fmla="*/ 84 h 1576"/>
                <a:gd name="T4" fmla="*/ 12 w 252"/>
                <a:gd name="T5" fmla="*/ 60 h 1576"/>
                <a:gd name="T6" fmla="*/ 0 w 252"/>
                <a:gd name="T7" fmla="*/ 12 h 1576"/>
                <a:gd name="T8" fmla="*/ 72 w 252"/>
                <a:gd name="T9" fmla="*/ 0 h 1576"/>
                <a:gd name="T10" fmla="*/ 72 w 252"/>
                <a:gd name="T11" fmla="*/ 0 h 1576"/>
                <a:gd name="T12" fmla="*/ 78 w 252"/>
                <a:gd name="T13" fmla="*/ 48 h 1576"/>
                <a:gd name="T14" fmla="*/ 88 w 252"/>
                <a:gd name="T15" fmla="*/ 66 h 15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sp>
          <p:nvSpPr>
            <p:cNvPr id="96292" name="Freeform 36"/>
            <p:cNvSpPr>
              <a:spLocks/>
            </p:cNvSpPr>
            <p:nvPr userDrawn="1"/>
          </p:nvSpPr>
          <p:spPr bwMode="ltGray">
            <a:xfrm>
              <a:off x="4169" y="1421"/>
              <a:ext cx="317" cy="138"/>
            </a:xfrm>
            <a:custGeom>
              <a:avLst/>
              <a:gdLst>
                <a:gd name="T0" fmla="*/ 161 w 316"/>
                <a:gd name="T1" fmla="*/ 0 h 138"/>
                <a:gd name="T2" fmla="*/ 227 w 316"/>
                <a:gd name="T3" fmla="*/ 6 h 138"/>
                <a:gd name="T4" fmla="*/ 275 w 316"/>
                <a:gd name="T5" fmla="*/ 36 h 138"/>
                <a:gd name="T6" fmla="*/ 304 w 316"/>
                <a:gd name="T7" fmla="*/ 78 h 138"/>
                <a:gd name="T8" fmla="*/ 316 w 316"/>
                <a:gd name="T9" fmla="*/ 138 h 138"/>
                <a:gd name="T10" fmla="*/ 0 w 316"/>
                <a:gd name="T11" fmla="*/ 138 h 138"/>
                <a:gd name="T12" fmla="*/ 11 w 316"/>
                <a:gd name="T13" fmla="*/ 78 h 138"/>
                <a:gd name="T14" fmla="*/ 47 w 316"/>
                <a:gd name="T15" fmla="*/ 36 h 138"/>
                <a:gd name="T16" fmla="*/ 95 w 316"/>
                <a:gd name="T17" fmla="*/ 6 h 138"/>
                <a:gd name="T18" fmla="*/ 161 w 316"/>
                <a:gd name="T19" fmla="*/ 0 h 138"/>
                <a:gd name="T20" fmla="*/ 161 w 316"/>
                <a:gd name="T21"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800" smtClean="0">
                <a:solidFill>
                  <a:srgbClr val="000000"/>
                </a:solidFill>
                <a:latin typeface="Tahoma" pitchFamily="34" charset="0"/>
              </a:endParaRPr>
            </a:p>
          </p:txBody>
        </p:sp>
      </p:grpSp>
      <p:sp>
        <p:nvSpPr>
          <p:cNvPr id="96293" name="Rectangle 37"/>
          <p:cNvSpPr>
            <a:spLocks noGrp="1" noChangeArrowheads="1"/>
          </p:cNvSpPr>
          <p:nvPr>
            <p:ph type="title"/>
          </p:nvPr>
        </p:nvSpPr>
        <p:spPr bwMode="auto">
          <a:xfrm>
            <a:off x="457200" y="277813"/>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96294" name="Rectangle 38"/>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96295" name="Rectangle 39"/>
          <p:cNvSpPr>
            <a:spLocks noGrp="1" noChangeArrowheads="1"/>
          </p:cNvSpPr>
          <p:nvPr>
            <p:ph type="dt" sz="half" idx="2"/>
          </p:nvPr>
        </p:nvSpPr>
        <p:spPr bwMode="auto">
          <a:xfrm>
            <a:off x="457200" y="627856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ru-RU" smtClean="0">
              <a:solidFill>
                <a:srgbClr val="000000"/>
              </a:solidFill>
              <a:latin typeface="Tahoma" pitchFamily="34" charset="0"/>
            </a:endParaRPr>
          </a:p>
        </p:txBody>
      </p:sp>
      <p:sp>
        <p:nvSpPr>
          <p:cNvPr id="96296" name="Rectangle 40"/>
          <p:cNvSpPr>
            <a:spLocks noGrp="1" noChangeArrowheads="1"/>
          </p:cNvSpPr>
          <p:nvPr>
            <p:ph type="ftr" sz="quarter" idx="3"/>
          </p:nvPr>
        </p:nvSpPr>
        <p:spPr bwMode="auto">
          <a:xfrm>
            <a:off x="3124200" y="6278563"/>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vl1pPr>
          </a:lstStyle>
          <a:p>
            <a:endParaRPr lang="ru-RU" smtClean="0">
              <a:solidFill>
                <a:srgbClr val="000000"/>
              </a:solidFill>
              <a:latin typeface="Tahoma" pitchFamily="34" charset="0"/>
            </a:endParaRPr>
          </a:p>
        </p:txBody>
      </p:sp>
      <p:sp>
        <p:nvSpPr>
          <p:cNvPr id="96297" name="Rectangle 41"/>
          <p:cNvSpPr>
            <a:spLocks noGrp="1" noChangeArrowheads="1"/>
          </p:cNvSpPr>
          <p:nvPr>
            <p:ph type="sldNum" sz="quarter" idx="4"/>
          </p:nvPr>
        </p:nvSpPr>
        <p:spPr bwMode="auto">
          <a:xfrm>
            <a:off x="6553200" y="627856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30B8564-D654-4DBD-B192-08AD4D3BCB66}" type="slidenum">
              <a:rPr lang="ru-RU" smtClean="0">
                <a:solidFill>
                  <a:srgbClr val="000000"/>
                </a:solidFill>
                <a:latin typeface="Tahoma" pitchFamily="34" charset="0"/>
              </a:rPr>
              <a:pPr/>
              <a:t>‹#›</a:t>
            </a:fld>
            <a:endParaRPr lang="ru-RU" smtClean="0">
              <a:solidFill>
                <a:srgbClr val="000000"/>
              </a:solidFill>
              <a:latin typeface="Tahoma" pitchFamily="34" charset="0"/>
            </a:endParaRPr>
          </a:p>
        </p:txBody>
      </p:sp>
    </p:spTree>
    <p:extLst>
      <p:ext uri="{BB962C8B-B14F-4D97-AF65-F5344CB8AC3E}">
        <p14:creationId xmlns:p14="http://schemas.microsoft.com/office/powerpoint/2010/main" val="360546811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txStyles>
    <p:titleStyle>
      <a:lvl1pPr algn="ctr" rtl="0" fontAlgn="base">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9pPr>
    </p:titleStyle>
    <p:bodyStyle>
      <a:lvl1pPr marL="342900" indent="-342900" algn="l" rtl="0" fontAlgn="base">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FFFFFF"/>
            </a:outerShdw>
          </a:effectLst>
          <a:latin typeface="+mn-lt"/>
          <a:ea typeface="+mn-ea"/>
          <a:cs typeface="+mn-cs"/>
        </a:defRPr>
      </a:lvl1pPr>
      <a:lvl2pPr marL="742950" indent="-285750" algn="l" rtl="0" fontAlgn="base">
        <a:spcBef>
          <a:spcPct val="20000"/>
        </a:spcBef>
        <a:spcAft>
          <a:spcPct val="0"/>
        </a:spcAft>
        <a:buClr>
          <a:schemeClr val="tx1"/>
        </a:buClr>
        <a:buSzPct val="65000"/>
        <a:buFont typeface="Wingdings" pitchFamily="2" charset="2"/>
        <a:buChar char="n"/>
        <a:defRPr sz="2800">
          <a:solidFill>
            <a:schemeClr val="tx1"/>
          </a:solidFill>
          <a:effectLst>
            <a:outerShdw blurRad="38100" dist="38100" dir="2700000" algn="tl">
              <a:srgbClr val="FFFFFF"/>
            </a:outerShdw>
          </a:effectLst>
          <a:latin typeface="+mn-lt"/>
        </a:defRPr>
      </a:lvl2pPr>
      <a:lvl3pPr marL="1143000" indent="-228600" algn="l" rtl="0" fontAlgn="base">
        <a:spcBef>
          <a:spcPct val="20000"/>
        </a:spcBef>
        <a:spcAft>
          <a:spcPct val="0"/>
        </a:spcAft>
        <a:buClr>
          <a:schemeClr val="accent2"/>
        </a:buClr>
        <a:buSzPct val="65000"/>
        <a:buFont typeface="Wingdings" pitchFamily="2" charset="2"/>
        <a:buChar char="n"/>
        <a:defRPr sz="2400">
          <a:solidFill>
            <a:schemeClr val="tx1"/>
          </a:solidFill>
          <a:effectLst>
            <a:outerShdw blurRad="38100" dist="38100" dir="2700000" algn="tl">
              <a:srgbClr val="FFFFFF"/>
            </a:outerShdw>
          </a:effectLst>
          <a:latin typeface="+mn-lt"/>
        </a:defRPr>
      </a:lvl3pPr>
      <a:lvl4pPr marL="1600200" indent="-228600" algn="l" rtl="0" fontAlgn="base">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FFFFFF"/>
            </a:outerShdw>
          </a:effectLst>
          <a:latin typeface="+mn-lt"/>
        </a:defRPr>
      </a:lvl4pPr>
      <a:lvl5pPr marL="20574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CE8C6ADA-B506-4DF4-8499-0DE4035F6031}" type="datetimeFigureOut">
              <a:rPr lang="ru-RU">
                <a:solidFill>
                  <a:prstClr val="black">
                    <a:tint val="75000"/>
                  </a:prstClr>
                </a:solidFill>
              </a:rPr>
              <a:pPr>
                <a:defRPr/>
              </a:pPr>
              <a:t>25.01.2013</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BED2B70-3514-4F8B-AB70-D50D0A211081}"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69631834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image" Target="../media/image3.wmf"/></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slideLayout" Target="../slideLayouts/slideLayout2.xml"/><Relationship Id="rId4" Type="http://schemas.openxmlformats.org/officeDocument/2006/relationships/image" Target="../media/image17.wmf"/></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slideLayout" Target="../slideLayouts/slideLayout2.xml"/><Relationship Id="rId5" Type="http://schemas.openxmlformats.org/officeDocument/2006/relationships/image" Target="../media/image3.wmf"/><Relationship Id="rId4" Type="http://schemas.openxmlformats.org/officeDocument/2006/relationships/image" Target="../media/image8.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100" y="63500"/>
            <a:ext cx="8782050" cy="1470025"/>
          </a:xfrm>
        </p:spPr>
        <p:txBody>
          <a:bodyPr/>
          <a:lstStyle/>
          <a:p>
            <a:pPr algn="r" eaLnBrk="1" hangingPunct="1"/>
            <a:r>
              <a:rPr lang="ru-RU" sz="2800" b="1" dirty="0" smtClean="0">
                <a:solidFill>
                  <a:schemeClr val="hlink"/>
                </a:solidFill>
                <a:latin typeface="Times New Roman" pitchFamily="18" charset="0"/>
                <a:cs typeface="Times New Roman" pitchFamily="18" charset="0"/>
              </a:rPr>
              <a:t>Тема:</a:t>
            </a:r>
            <a:r>
              <a:rPr lang="tt-RU" sz="2800" b="1" dirty="0" smtClean="0">
                <a:solidFill>
                  <a:schemeClr val="hlink"/>
                </a:solidFill>
                <a:latin typeface="Times New Roman" pitchFamily="18" charset="0"/>
                <a:cs typeface="Times New Roman" pitchFamily="18" charset="0"/>
              </a:rPr>
              <a:t> </a:t>
            </a:r>
            <a:r>
              <a:rPr lang="ru-RU" sz="2800" b="1" dirty="0" smtClean="0">
                <a:solidFill>
                  <a:schemeClr val="hlink"/>
                </a:solidFill>
                <a:latin typeface="Times New Roman" pitchFamily="18" charset="0"/>
              </a:rPr>
              <a:t>Деньги - плохой хозяин, или хороший слуга?</a:t>
            </a:r>
            <a:br>
              <a:rPr lang="ru-RU" sz="2800" b="1" dirty="0" smtClean="0">
                <a:solidFill>
                  <a:schemeClr val="hlink"/>
                </a:solidFill>
                <a:latin typeface="Times New Roman" pitchFamily="18" charset="0"/>
              </a:rPr>
            </a:br>
            <a:r>
              <a:rPr lang="en-US" sz="3200" b="1" dirty="0" smtClean="0">
                <a:solidFill>
                  <a:schemeClr val="hlink"/>
                </a:solidFill>
                <a:latin typeface="Times New Roman" pitchFamily="18" charset="0"/>
              </a:rPr>
              <a:t>   </a:t>
            </a:r>
            <a:r>
              <a:rPr lang="ru-RU" sz="2000" b="1" dirty="0" smtClean="0">
                <a:solidFill>
                  <a:schemeClr val="folHlink"/>
                </a:solidFill>
                <a:latin typeface="Times New Roman" pitchFamily="18" charset="0"/>
              </a:rPr>
              <a:t>И в стёртых исчисляется монетах</a:t>
            </a:r>
            <a:br>
              <a:rPr lang="ru-RU" sz="2000" b="1" dirty="0" smtClean="0">
                <a:solidFill>
                  <a:schemeClr val="folHlink"/>
                </a:solidFill>
                <a:latin typeface="Times New Roman" pitchFamily="18" charset="0"/>
              </a:rPr>
            </a:br>
            <a:r>
              <a:rPr lang="ru-RU" sz="2000" b="1" dirty="0" smtClean="0">
                <a:solidFill>
                  <a:schemeClr val="folHlink"/>
                </a:solidFill>
                <a:latin typeface="Times New Roman" pitchFamily="18" charset="0"/>
              </a:rPr>
              <a:t>  цена великих дел, поэтами воспетых.</a:t>
            </a:r>
            <a:r>
              <a:rPr lang="en-US" sz="1800" b="1" dirty="0" smtClean="0">
                <a:solidFill>
                  <a:schemeClr val="folHlink"/>
                </a:solidFill>
                <a:latin typeface="Times New Roman" pitchFamily="18" charset="0"/>
              </a:rPr>
              <a:t/>
            </a:r>
            <a:br>
              <a:rPr lang="en-US" sz="1800" b="1" dirty="0" smtClean="0">
                <a:solidFill>
                  <a:schemeClr val="folHlink"/>
                </a:solidFill>
                <a:latin typeface="Times New Roman" pitchFamily="18" charset="0"/>
              </a:rPr>
            </a:br>
            <a:r>
              <a:rPr lang="en-US" sz="1800" b="1" dirty="0" smtClean="0">
                <a:solidFill>
                  <a:schemeClr val="folHlink"/>
                </a:solidFill>
                <a:latin typeface="Times New Roman" pitchFamily="18" charset="0"/>
              </a:rPr>
              <a:t> </a:t>
            </a:r>
            <a:r>
              <a:rPr lang="ru-RU" sz="1800" b="1" dirty="0" smtClean="0">
                <a:solidFill>
                  <a:schemeClr val="folHlink"/>
                </a:solidFill>
                <a:latin typeface="Times New Roman" pitchFamily="18" charset="0"/>
              </a:rPr>
              <a:t>Э. Верхарн</a:t>
            </a:r>
          </a:p>
        </p:txBody>
      </p:sp>
      <p:sp>
        <p:nvSpPr>
          <p:cNvPr id="3" name="Подзаголовок 2"/>
          <p:cNvSpPr>
            <a:spLocks noGrp="1"/>
          </p:cNvSpPr>
          <p:nvPr>
            <p:ph type="subTitle" idx="1"/>
          </p:nvPr>
        </p:nvSpPr>
        <p:spPr>
          <a:xfrm>
            <a:off x="468313" y="1412875"/>
            <a:ext cx="8424862" cy="1198563"/>
          </a:xfrm>
        </p:spPr>
        <p:txBody>
          <a:bodyPr/>
          <a:lstStyle/>
          <a:p>
            <a:pPr algn="l" eaLnBrk="1" hangingPunct="1"/>
            <a:r>
              <a:rPr lang="en-US" sz="2000" b="1" dirty="0" smtClean="0">
                <a:solidFill>
                  <a:schemeClr val="hlink"/>
                </a:solidFill>
                <a:latin typeface="Times New Roman" pitchFamily="18" charset="0"/>
              </a:rPr>
              <a:t>   </a:t>
            </a:r>
            <a:r>
              <a:rPr lang="ru-RU" sz="2000" b="1" dirty="0" smtClean="0">
                <a:solidFill>
                  <a:schemeClr val="hlink"/>
                </a:solidFill>
                <a:latin typeface="Times New Roman" pitchFamily="18" charset="0"/>
              </a:rPr>
              <a:t>Цель- формирование экономического мышления учащихся и культуры обращения с деньгами, как части общей культуры человека, то есть подготовка к будущей самостоятельной жизни </a:t>
            </a:r>
            <a:r>
              <a:rPr lang="tt-RU" sz="2000" b="1" dirty="0" smtClean="0">
                <a:solidFill>
                  <a:schemeClr val="hlink"/>
                </a:solidFill>
                <a:latin typeface="Times New Roman" pitchFamily="18" charset="0"/>
                <a:cs typeface="Times New Roman" pitchFamily="18" charset="0"/>
              </a:rPr>
              <a:t>.</a:t>
            </a:r>
            <a:r>
              <a:rPr lang="tt-RU" sz="2400" dirty="0" smtClean="0">
                <a:solidFill>
                  <a:srgbClr val="0070C0"/>
                </a:solidFill>
                <a:latin typeface="Times New Roman" pitchFamily="18" charset="0"/>
                <a:cs typeface="Times New Roman" pitchFamily="18" charset="0"/>
              </a:rPr>
              <a:t> </a:t>
            </a:r>
            <a:endParaRPr lang="ru-RU" sz="2400" dirty="0" smtClean="0">
              <a:solidFill>
                <a:srgbClr val="0070C0"/>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srcRect/>
          <a:stretch>
            <a:fillRect/>
          </a:stretch>
        </p:blipFill>
        <p:spPr bwMode="auto">
          <a:xfrm>
            <a:off x="1044575" y="4565650"/>
            <a:ext cx="2159000" cy="2184400"/>
          </a:xfrm>
          <a:prstGeom prst="rect">
            <a:avLst/>
          </a:prstGeom>
          <a:noFill/>
          <a:ln w="9525">
            <a:noFill/>
            <a:miter lim="800000"/>
            <a:headEnd/>
            <a:tailEnd/>
          </a:ln>
        </p:spPr>
      </p:pic>
      <p:pic>
        <p:nvPicPr>
          <p:cNvPr id="1027" name="Picture 3"/>
          <p:cNvPicPr>
            <a:picLocks noChangeAspect="1" noChangeArrowheads="1"/>
          </p:cNvPicPr>
          <p:nvPr/>
        </p:nvPicPr>
        <p:blipFill>
          <a:blip r:embed="rId3"/>
          <a:srcRect/>
          <a:stretch>
            <a:fillRect/>
          </a:stretch>
        </p:blipFill>
        <p:spPr bwMode="auto">
          <a:xfrm>
            <a:off x="6992938" y="2781300"/>
            <a:ext cx="2159000" cy="2146300"/>
          </a:xfrm>
          <a:prstGeom prst="rect">
            <a:avLst/>
          </a:prstGeom>
          <a:noFill/>
          <a:ln w="9525">
            <a:noFill/>
            <a:miter lim="800000"/>
            <a:headEnd/>
            <a:tailEnd/>
          </a:ln>
        </p:spPr>
      </p:pic>
      <p:pic>
        <p:nvPicPr>
          <p:cNvPr id="1029" name="Picture 5"/>
          <p:cNvPicPr>
            <a:picLocks noChangeAspect="1" noChangeArrowheads="1"/>
          </p:cNvPicPr>
          <p:nvPr/>
        </p:nvPicPr>
        <p:blipFill>
          <a:blip r:embed="rId4"/>
          <a:srcRect/>
          <a:stretch>
            <a:fillRect/>
          </a:stretch>
        </p:blipFill>
        <p:spPr bwMode="auto">
          <a:xfrm>
            <a:off x="336550" y="2659063"/>
            <a:ext cx="1841500" cy="1917700"/>
          </a:xfrm>
          <a:prstGeom prst="rect">
            <a:avLst/>
          </a:prstGeom>
          <a:noFill/>
          <a:ln w="9525">
            <a:noFill/>
            <a:miter lim="800000"/>
            <a:headEnd/>
            <a:tailEnd/>
          </a:ln>
        </p:spPr>
      </p:pic>
      <p:pic>
        <p:nvPicPr>
          <p:cNvPr id="1032" name="Picture 8"/>
          <p:cNvPicPr>
            <a:picLocks noChangeAspect="1" noChangeArrowheads="1"/>
          </p:cNvPicPr>
          <p:nvPr/>
        </p:nvPicPr>
        <p:blipFill>
          <a:blip r:embed="rId5"/>
          <a:srcRect/>
          <a:stretch>
            <a:fillRect/>
          </a:stretch>
        </p:blipFill>
        <p:spPr bwMode="auto">
          <a:xfrm>
            <a:off x="2178050" y="3130550"/>
            <a:ext cx="1524000" cy="1435100"/>
          </a:xfrm>
          <a:prstGeom prst="rect">
            <a:avLst/>
          </a:prstGeom>
          <a:noFill/>
          <a:ln w="9525">
            <a:noFill/>
            <a:miter lim="800000"/>
            <a:headEnd/>
            <a:tailEnd/>
          </a:ln>
        </p:spPr>
      </p:pic>
      <p:pic>
        <p:nvPicPr>
          <p:cNvPr id="1037" name="Picture 13"/>
          <p:cNvPicPr>
            <a:picLocks noChangeAspect="1" noChangeArrowheads="1"/>
          </p:cNvPicPr>
          <p:nvPr/>
        </p:nvPicPr>
        <p:blipFill>
          <a:blip r:embed="rId6"/>
          <a:srcRect/>
          <a:stretch>
            <a:fillRect/>
          </a:stretch>
        </p:blipFill>
        <p:spPr bwMode="auto">
          <a:xfrm>
            <a:off x="3203575" y="4306888"/>
            <a:ext cx="5272088" cy="2565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mph" presetSubtype="0" fill="hold" grpId="0" nodeType="clickEffect">
                                  <p:stCondLst>
                                    <p:cond delay="0"/>
                                  </p:stCondLst>
                                  <p:childTnLst>
                                    <p:animClr clrSpc="hsl" dir="cw">
                                      <p:cBhvr override="childStyle">
                                        <p:cTn id="6" dur="500" fill="hold"/>
                                        <p:tgtEl>
                                          <p:spTgt spid="2"/>
                                        </p:tgtEl>
                                        <p:attrNameLst>
                                          <p:attrName>style.color</p:attrName>
                                        </p:attrNameLst>
                                      </p:cBhvr>
                                      <p:by>
                                        <p:hsl h="0" s="12549" l="25098"/>
                                      </p:by>
                                    </p:animClr>
                                    <p:animClr clrSpc="hsl" dir="cw">
                                      <p:cBhvr>
                                        <p:cTn id="7" dur="500" fill="hold"/>
                                        <p:tgtEl>
                                          <p:spTgt spid="2"/>
                                        </p:tgtEl>
                                        <p:attrNameLst>
                                          <p:attrName>fillcolor</p:attrName>
                                        </p:attrNameLst>
                                      </p:cBhvr>
                                      <p:by>
                                        <p:hsl h="0" s="12549" l="25098"/>
                                      </p:by>
                                    </p:animClr>
                                    <p:animClr clrSpc="hsl" dir="cw">
                                      <p:cBhvr>
                                        <p:cTn id="8" dur="500" fill="hold"/>
                                        <p:tgtEl>
                                          <p:spTgt spid="2"/>
                                        </p:tgtEl>
                                        <p:attrNameLst>
                                          <p:attrName>stroke.color</p:attrName>
                                        </p:attrNameLst>
                                      </p:cBhvr>
                                      <p:by>
                                        <p:hsl h="0" s="12549" l="25098"/>
                                      </p:by>
                                    </p:animClr>
                                    <p:set>
                                      <p:cBhvr>
                                        <p:cTn id="9"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950" y="1557338"/>
            <a:ext cx="8856663" cy="5184775"/>
          </a:xfrm>
        </p:spPr>
        <p:txBody>
          <a:bodyPr/>
          <a:lstStyle/>
          <a:p>
            <a:pPr eaLnBrk="1" hangingPunct="1">
              <a:lnSpc>
                <a:spcPct val="80000"/>
              </a:lnSpc>
            </a:pPr>
            <a:r>
              <a:rPr lang="ru-RU" sz="2800" b="1" dirty="0" smtClean="0">
                <a:solidFill>
                  <a:schemeClr val="hlink"/>
                </a:solidFill>
                <a:latin typeface="Times New Roman" pitchFamily="18" charset="0"/>
              </a:rPr>
              <a:t>В нашей стране первоначальной денежной единицей была гривна - серебряный слиток определённого веса. Гривну можно было рубить на четыре части, отсюда и название- рубль. Когда товар стоил дешевле, рубль разрубали пополам - получались две полтины. Кроме того, рубль можно было резать на пятьдесят </a:t>
            </a:r>
            <a:r>
              <a:rPr lang="ru-RU" sz="2800" b="1" dirty="0" err="1" smtClean="0">
                <a:solidFill>
                  <a:schemeClr val="hlink"/>
                </a:solidFill>
                <a:latin typeface="Times New Roman" pitchFamily="18" charset="0"/>
              </a:rPr>
              <a:t>резаней</a:t>
            </a:r>
            <a:r>
              <a:rPr lang="ru-RU" sz="2800" b="1" dirty="0" smtClean="0">
                <a:solidFill>
                  <a:schemeClr val="hlink"/>
                </a:solidFill>
                <a:latin typeface="Times New Roman" pitchFamily="18" charset="0"/>
              </a:rPr>
              <a:t>.</a:t>
            </a:r>
            <a:r>
              <a:rPr lang="tt-RU" sz="3100" dirty="0" smtClean="0">
                <a:solidFill>
                  <a:schemeClr val="hlink"/>
                </a:solidFill>
                <a:latin typeface="Times New Roman" pitchFamily="18" charset="0"/>
                <a:cs typeface="Times New Roman" pitchFamily="18" charset="0"/>
              </a:rPr>
              <a:t> </a:t>
            </a:r>
            <a:endParaRPr lang="en-US" sz="3100" dirty="0" smtClean="0">
              <a:solidFill>
                <a:schemeClr val="hlink"/>
              </a:solidFill>
              <a:latin typeface="Times New Roman" pitchFamily="18" charset="0"/>
              <a:cs typeface="Times New Roman" pitchFamily="18" charset="0"/>
            </a:endParaRPr>
          </a:p>
          <a:p>
            <a:pPr eaLnBrk="1" hangingPunct="1">
              <a:lnSpc>
                <a:spcPct val="80000"/>
              </a:lnSpc>
            </a:pPr>
            <a:r>
              <a:rPr lang="ru-RU" sz="2800" b="1" dirty="0" smtClean="0">
                <a:solidFill>
                  <a:schemeClr val="hlink"/>
                </a:solidFill>
                <a:latin typeface="Times New Roman" pitchFamily="18" charset="0"/>
              </a:rPr>
              <a:t>Бумажные деньги были изобретены в Китае в VIII веке. А в России бумажные деньги появились в 1769 году. Их название «ассигнации» происходит от латинского слова «</a:t>
            </a:r>
            <a:r>
              <a:rPr lang="ru-RU" sz="2800" b="1" dirty="0" err="1" smtClean="0">
                <a:solidFill>
                  <a:schemeClr val="hlink"/>
                </a:solidFill>
                <a:latin typeface="Times New Roman" pitchFamily="18" charset="0"/>
              </a:rPr>
              <a:t>ассигнацио</a:t>
            </a:r>
            <a:r>
              <a:rPr lang="ru-RU" sz="2800" b="1" dirty="0" smtClean="0">
                <a:solidFill>
                  <a:schemeClr val="hlink"/>
                </a:solidFill>
                <a:latin typeface="Times New Roman" pitchFamily="18" charset="0"/>
              </a:rPr>
              <a:t>»- «назначение» (в смысле назначать, водить в обращение). Ввела в обращение бумажные деньги Екатерина II. Её портрет украшал 100-рублёвую купюру, ласково называемую «</a:t>
            </a:r>
            <a:r>
              <a:rPr lang="ru-RU" sz="2800" b="1" dirty="0" err="1" smtClean="0">
                <a:solidFill>
                  <a:schemeClr val="hlink"/>
                </a:solidFill>
                <a:latin typeface="Times New Roman" pitchFamily="18" charset="0"/>
              </a:rPr>
              <a:t>катенькой</a:t>
            </a:r>
            <a:r>
              <a:rPr lang="ru-RU" sz="2800" b="1" dirty="0" smtClean="0">
                <a:solidFill>
                  <a:schemeClr val="hlink"/>
                </a:solidFill>
                <a:latin typeface="Times New Roman" pitchFamily="18" charset="0"/>
              </a:rPr>
              <a:t>». </a:t>
            </a:r>
          </a:p>
        </p:txBody>
      </p:sp>
      <p:pic>
        <p:nvPicPr>
          <p:cNvPr id="4" name="Picture 4" descr="DSC08573"/>
          <p:cNvPicPr>
            <a:picLocks noChangeAspect="1" noChangeArrowheads="1"/>
          </p:cNvPicPr>
          <p:nvPr/>
        </p:nvPicPr>
        <p:blipFill>
          <a:blip r:embed="rId2"/>
          <a:srcRect/>
          <a:stretch>
            <a:fillRect/>
          </a:stretch>
        </p:blipFill>
        <p:spPr bwMode="auto">
          <a:xfrm>
            <a:off x="323850" y="12700"/>
            <a:ext cx="1800225" cy="1485900"/>
          </a:xfrm>
          <a:prstGeom prst="rect">
            <a:avLst/>
          </a:prstGeom>
          <a:noFill/>
          <a:ln w="9525">
            <a:noFill/>
            <a:miter lim="800000"/>
            <a:headEnd/>
            <a:tailEnd/>
          </a:ln>
        </p:spPr>
      </p:pic>
      <p:pic>
        <p:nvPicPr>
          <p:cNvPr id="5" name="Picture 7" descr="DSC08581"/>
          <p:cNvPicPr>
            <a:picLocks noChangeAspect="1" noChangeArrowheads="1"/>
          </p:cNvPicPr>
          <p:nvPr/>
        </p:nvPicPr>
        <p:blipFill>
          <a:blip r:embed="rId3"/>
          <a:srcRect/>
          <a:stretch>
            <a:fillRect/>
          </a:stretch>
        </p:blipFill>
        <p:spPr bwMode="auto">
          <a:xfrm>
            <a:off x="3722688" y="71438"/>
            <a:ext cx="1628775" cy="1427162"/>
          </a:xfrm>
          <a:prstGeom prst="rect">
            <a:avLst/>
          </a:prstGeom>
          <a:noFill/>
          <a:ln w="9525">
            <a:noFill/>
            <a:miter lim="800000"/>
            <a:headEnd/>
            <a:tailEnd/>
          </a:ln>
        </p:spPr>
      </p:pic>
      <p:pic>
        <p:nvPicPr>
          <p:cNvPr id="6" name="Picture 6" descr="DSC08578"/>
          <p:cNvPicPr>
            <a:picLocks noChangeAspect="1" noChangeArrowheads="1"/>
          </p:cNvPicPr>
          <p:nvPr/>
        </p:nvPicPr>
        <p:blipFill>
          <a:blip r:embed="rId4"/>
          <a:srcRect/>
          <a:stretch>
            <a:fillRect/>
          </a:stretch>
        </p:blipFill>
        <p:spPr bwMode="auto">
          <a:xfrm>
            <a:off x="7019925" y="0"/>
            <a:ext cx="1800225" cy="1541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2"/>
          <p:cNvPicPr>
            <a:picLocks noChangeAspect="1" noChangeArrowheads="1"/>
          </p:cNvPicPr>
          <p:nvPr/>
        </p:nvPicPr>
        <p:blipFill>
          <a:blip r:embed="rId2"/>
          <a:srcRect/>
          <a:stretch>
            <a:fillRect/>
          </a:stretch>
        </p:blipFill>
        <p:spPr bwMode="auto">
          <a:xfrm>
            <a:off x="1214438" y="3357563"/>
            <a:ext cx="7129462" cy="3500437"/>
          </a:xfrm>
          <a:prstGeom prst="rect">
            <a:avLst/>
          </a:prstGeom>
          <a:noFill/>
          <a:ln w="9525">
            <a:noFill/>
            <a:miter lim="800000"/>
            <a:headEnd/>
            <a:tailEnd/>
          </a:ln>
        </p:spPr>
      </p:pic>
      <p:pic>
        <p:nvPicPr>
          <p:cNvPr id="8" name="Picture 10"/>
          <p:cNvPicPr>
            <a:picLocks noChangeAspect="1" noChangeArrowheads="1"/>
          </p:cNvPicPr>
          <p:nvPr/>
        </p:nvPicPr>
        <p:blipFill>
          <a:blip r:embed="rId3"/>
          <a:srcRect/>
          <a:stretch>
            <a:fillRect/>
          </a:stretch>
        </p:blipFill>
        <p:spPr bwMode="auto">
          <a:xfrm>
            <a:off x="3063875" y="209550"/>
            <a:ext cx="5907088" cy="2787650"/>
          </a:xfrm>
          <a:prstGeom prst="rect">
            <a:avLst/>
          </a:prstGeom>
          <a:noFill/>
          <a:ln w="9525">
            <a:noFill/>
            <a:miter lim="800000"/>
            <a:headEnd/>
            <a:tailEnd/>
          </a:ln>
        </p:spPr>
      </p:pic>
      <p:pic>
        <p:nvPicPr>
          <p:cNvPr id="9" name="Picture 11"/>
          <p:cNvPicPr>
            <a:picLocks noChangeAspect="1" noChangeArrowheads="1"/>
          </p:cNvPicPr>
          <p:nvPr/>
        </p:nvPicPr>
        <p:blipFill>
          <a:blip r:embed="rId4"/>
          <a:srcRect/>
          <a:stretch>
            <a:fillRect/>
          </a:stretch>
        </p:blipFill>
        <p:spPr bwMode="auto">
          <a:xfrm>
            <a:off x="103188" y="322263"/>
            <a:ext cx="5692775" cy="3040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Рисунок 3" descr="F:\волонтер\1569retragere-atm-1.jpg"/>
          <p:cNvPicPr>
            <a:picLocks noChangeAspect="1" noChangeArrowheads="1"/>
          </p:cNvPicPr>
          <p:nvPr/>
        </p:nvPicPr>
        <p:blipFill>
          <a:blip r:embed="rId3"/>
          <a:srcRect/>
          <a:stretch>
            <a:fillRect/>
          </a:stretch>
        </p:blipFill>
        <p:spPr bwMode="auto">
          <a:xfrm>
            <a:off x="107950" y="4076700"/>
            <a:ext cx="3548063" cy="2428875"/>
          </a:xfrm>
          <a:prstGeom prst="rect">
            <a:avLst/>
          </a:prstGeom>
          <a:noFill/>
          <a:ln w="9525">
            <a:noFill/>
            <a:miter lim="800000"/>
            <a:headEnd/>
            <a:tailEnd/>
          </a:ln>
        </p:spPr>
      </p:pic>
      <p:pic>
        <p:nvPicPr>
          <p:cNvPr id="22530" name="Рисунок 4" descr="F:\волонтер\x_e21973d1.jpg"/>
          <p:cNvPicPr>
            <a:picLocks noChangeAspect="1" noChangeArrowheads="1"/>
          </p:cNvPicPr>
          <p:nvPr/>
        </p:nvPicPr>
        <p:blipFill>
          <a:blip r:embed="rId4"/>
          <a:srcRect/>
          <a:stretch>
            <a:fillRect/>
          </a:stretch>
        </p:blipFill>
        <p:spPr bwMode="auto">
          <a:xfrm>
            <a:off x="4140200" y="4149725"/>
            <a:ext cx="4398963" cy="2428875"/>
          </a:xfrm>
          <a:prstGeom prst="rect">
            <a:avLst/>
          </a:prstGeom>
          <a:noFill/>
          <a:ln w="9525">
            <a:noFill/>
            <a:miter lim="800000"/>
            <a:headEnd/>
            <a:tailEnd/>
          </a:ln>
        </p:spPr>
      </p:pic>
      <p:sp>
        <p:nvSpPr>
          <p:cNvPr id="22531" name="Rectangle 5"/>
          <p:cNvSpPr>
            <a:spLocks noChangeArrowheads="1"/>
          </p:cNvSpPr>
          <p:nvPr/>
        </p:nvSpPr>
        <p:spPr bwMode="auto">
          <a:xfrm>
            <a:off x="323850" y="-892175"/>
            <a:ext cx="8229600" cy="5832475"/>
          </a:xfrm>
          <a:prstGeom prst="rect">
            <a:avLst/>
          </a:prstGeom>
          <a:noFill/>
          <a:ln w="9525">
            <a:noFill/>
            <a:miter lim="800000"/>
            <a:headEnd/>
            <a:tailEnd/>
          </a:ln>
        </p:spPr>
        <p:txBody>
          <a:bodyPr anchor="ctr"/>
          <a:lstStyle/>
          <a:p>
            <a:pPr algn="ctr" eaLnBrk="0" hangingPunct="0"/>
            <a:r>
              <a:rPr lang="ru-RU" sz="4400" dirty="0">
                <a:latin typeface="Calibri" pitchFamily="34" charset="0"/>
              </a:rPr>
              <a:t>Бумажные деньги</a:t>
            </a:r>
            <a:br>
              <a:rPr lang="ru-RU" sz="4400" dirty="0">
                <a:latin typeface="Calibri" pitchFamily="34" charset="0"/>
              </a:rPr>
            </a:br>
            <a:r>
              <a:rPr lang="ru-RU" sz="3200" dirty="0" smtClean="0">
                <a:latin typeface="Calibri" pitchFamily="34" charset="0"/>
              </a:rPr>
              <a:t>176</a:t>
            </a:r>
            <a:r>
              <a:rPr lang="en-US" sz="3200" dirty="0" smtClean="0">
                <a:latin typeface="Calibri" pitchFamily="34" charset="0"/>
              </a:rPr>
              <a:t>9</a:t>
            </a:r>
            <a:r>
              <a:rPr lang="ru-RU" sz="3200" dirty="0" smtClean="0">
                <a:latin typeface="Calibri" pitchFamily="34" charset="0"/>
              </a:rPr>
              <a:t>г </a:t>
            </a:r>
            <a:r>
              <a:rPr lang="ru-RU" sz="3200" dirty="0">
                <a:latin typeface="Calibri" pitchFamily="34" charset="0"/>
              </a:rPr>
              <a:t>–ассигнации в России</a:t>
            </a:r>
            <a:br>
              <a:rPr lang="ru-RU" sz="3200" dirty="0">
                <a:latin typeface="Calibri" pitchFamily="34" charset="0"/>
              </a:rPr>
            </a:br>
            <a:r>
              <a:rPr lang="ru-RU" sz="3200" dirty="0">
                <a:latin typeface="Calibri" pitchFamily="34" charset="0"/>
              </a:rPr>
              <a:t/>
            </a:r>
            <a:br>
              <a:rPr lang="ru-RU" sz="3200" dirty="0">
                <a:latin typeface="Calibri" pitchFamily="34" charset="0"/>
              </a:rPr>
            </a:br>
            <a:r>
              <a:rPr lang="ru-RU" sz="4400" dirty="0">
                <a:latin typeface="Calibri" pitchFamily="34" charset="0"/>
              </a:rPr>
              <a:t>21 век</a:t>
            </a:r>
            <a:br>
              <a:rPr lang="ru-RU" sz="4400" dirty="0">
                <a:latin typeface="Calibri" pitchFamily="34" charset="0"/>
              </a:rPr>
            </a:br>
            <a:r>
              <a:rPr lang="ru-RU" sz="3200" dirty="0">
                <a:latin typeface="Calibri" pitchFamily="34" charset="0"/>
              </a:rPr>
              <a:t> – бумажные деньги устарели</a:t>
            </a:r>
            <a:br>
              <a:rPr lang="ru-RU" sz="3200" dirty="0">
                <a:latin typeface="Calibri" pitchFamily="34" charset="0"/>
              </a:rPr>
            </a:br>
            <a:r>
              <a:rPr lang="ru-RU" sz="3600" b="1" i="1" dirty="0">
                <a:latin typeface="Calibri" pitchFamily="34" charset="0"/>
              </a:rPr>
              <a:t>Пластиковая кредитная карточка</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4"/>
          <p:cNvSpPr>
            <a:spLocks noGrp="1" noChangeArrowheads="1"/>
          </p:cNvSpPr>
          <p:nvPr>
            <p:ph type="title"/>
          </p:nvPr>
        </p:nvSpPr>
        <p:spPr>
          <a:xfrm>
            <a:off x="457200" y="274638"/>
            <a:ext cx="8229600" cy="5746750"/>
          </a:xfrm>
        </p:spPr>
        <p:txBody>
          <a:bodyPr/>
          <a:lstStyle/>
          <a:p>
            <a:r>
              <a:rPr lang="ru-RU" sz="3600"/>
              <a:t>Прежде чем научиться правильно обращаться с деньгами, надо их сначала заработать.</a:t>
            </a:r>
            <a:br>
              <a:rPr lang="ru-RU" sz="3600"/>
            </a:br>
            <a:r>
              <a:rPr lang="ru-RU" sz="3600"/>
              <a:t/>
            </a:r>
            <a:br>
              <a:rPr lang="ru-RU" sz="3600"/>
            </a:br>
            <a:r>
              <a:rPr lang="ru-RU" sz="3600"/>
              <a:t>Маргарет Тетчер</a:t>
            </a:r>
            <a:br>
              <a:rPr lang="ru-RU" sz="3600"/>
            </a:br>
            <a:r>
              <a:rPr lang="ru-RU" sz="3600"/>
              <a:t>Генри Форд</a:t>
            </a:r>
          </a:p>
        </p:txBody>
      </p:sp>
    </p:spTree>
    <p:extLst>
      <p:ext uri="{BB962C8B-B14F-4D97-AF65-F5344CB8AC3E}">
        <p14:creationId xmlns:p14="http://schemas.microsoft.com/office/powerpoint/2010/main" val="22548333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200" y="476250"/>
            <a:ext cx="8229600" cy="4824413"/>
          </a:xfrm>
        </p:spPr>
        <p:txBody>
          <a:bodyPr/>
          <a:lstStyle/>
          <a:p>
            <a:pPr eaLnBrk="1" hangingPunct="1"/>
            <a:r>
              <a:rPr lang="ru-RU" sz="4400" b="1" dirty="0">
                <a:solidFill>
                  <a:srgbClr val="002060"/>
                </a:solidFill>
                <a:latin typeface="Times New Roman"/>
                <a:ea typeface="Times New Roman"/>
              </a:rPr>
              <a:t>А согласны ли вы с самой фразой, что бедность - это не отсутствие денег, а потребность в них? Кого тогда называть бедным?</a:t>
            </a:r>
            <a:endParaRPr lang="ru-RU" sz="4400" dirty="0" smtClean="0">
              <a:solidFill>
                <a:srgbClr val="002060"/>
              </a:solidFill>
            </a:endParaRPr>
          </a:p>
          <a:p>
            <a:pPr eaLnBrk="1" hangingPunct="1"/>
            <a:endParaRPr lang="ru-RU"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5865515"/>
          </a:xfrm>
        </p:spPr>
        <p:txBody>
          <a:bodyPr/>
          <a:lstStyle/>
          <a:p>
            <a:r>
              <a:rPr lang="ru-RU" sz="3600" b="1" kern="0" dirty="0">
                <a:solidFill>
                  <a:srgbClr val="7030A0"/>
                </a:solidFill>
                <a:effectLst>
                  <a:outerShdw blurRad="38100" dist="38100" dir="2700000" algn="tl">
                    <a:srgbClr val="FFFFFF"/>
                  </a:outerShdw>
                </a:effectLst>
                <a:latin typeface="Arial"/>
                <a:ea typeface="+mj-ea"/>
                <a:cs typeface="+mj-cs"/>
              </a:rPr>
              <a:t>Чего нельзя купить за деньги</a:t>
            </a:r>
            <a:r>
              <a:rPr lang="ru-RU" sz="3600" b="1" kern="0" dirty="0" smtClean="0">
                <a:solidFill>
                  <a:srgbClr val="7030A0"/>
                </a:solidFill>
                <a:effectLst>
                  <a:outerShdw blurRad="38100" dist="38100" dir="2700000" algn="tl">
                    <a:srgbClr val="FFFFFF"/>
                  </a:outerShdw>
                </a:effectLst>
                <a:latin typeface="Arial"/>
                <a:ea typeface="+mj-ea"/>
                <a:cs typeface="+mj-cs"/>
              </a:rPr>
              <a:t>»</a:t>
            </a:r>
          </a:p>
          <a:p>
            <a:pPr marL="0" indent="0">
              <a:buNone/>
            </a:pPr>
            <a:r>
              <a:rPr lang="ru-RU" sz="3600" b="1" kern="0" dirty="0">
                <a:solidFill>
                  <a:srgbClr val="7030A0"/>
                </a:solidFill>
                <a:effectLst>
                  <a:outerShdw blurRad="38100" dist="38100" dir="2700000" algn="tl">
                    <a:srgbClr val="FFFFFF"/>
                  </a:outerShdw>
                </a:effectLst>
                <a:latin typeface="Arial"/>
                <a:ea typeface="+mj-ea"/>
                <a:cs typeface="+mj-cs"/>
              </a:rPr>
              <a:t/>
            </a:r>
            <a:br>
              <a:rPr lang="ru-RU" sz="3600" b="1" kern="0" dirty="0">
                <a:solidFill>
                  <a:srgbClr val="7030A0"/>
                </a:solidFill>
                <a:effectLst>
                  <a:outerShdw blurRad="38100" dist="38100" dir="2700000" algn="tl">
                    <a:srgbClr val="FFFFFF"/>
                  </a:outerShdw>
                </a:effectLst>
                <a:latin typeface="Arial"/>
                <a:ea typeface="+mj-ea"/>
                <a:cs typeface="+mj-cs"/>
              </a:rPr>
            </a:br>
            <a:r>
              <a:rPr lang="ru-RU" sz="1400" b="1" kern="0" dirty="0">
                <a:solidFill>
                  <a:srgbClr val="7030A0"/>
                </a:solidFill>
                <a:effectLst>
                  <a:outerShdw blurRad="38100" dist="38100" dir="2700000" algn="tl">
                    <a:srgbClr val="FFFFFF"/>
                  </a:outerShdw>
                </a:effectLst>
                <a:latin typeface="Arial"/>
                <a:ea typeface="+mj-ea"/>
                <a:cs typeface="+mj-cs"/>
              </a:rPr>
              <a:t>-	</a:t>
            </a:r>
            <a:r>
              <a:rPr lang="ru-RU" sz="2000" b="1" kern="0" dirty="0">
                <a:solidFill>
                  <a:srgbClr val="7030A0"/>
                </a:solidFill>
                <a:effectLst>
                  <a:outerShdw blurRad="38100" dist="38100" dir="2700000" algn="tl">
                    <a:srgbClr val="FFFFFF"/>
                  </a:outerShdw>
                </a:effectLst>
                <a:latin typeface="Arial"/>
                <a:ea typeface="+mj-ea"/>
                <a:cs typeface="+mj-cs"/>
              </a:rPr>
              <a:t>За деньги можно купить часы... (но не </a:t>
            </a:r>
            <a:r>
              <a:rPr lang="en-US"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a:solidFill>
                  <a:srgbClr val="7030A0"/>
                </a:solidFill>
                <a:effectLst>
                  <a:outerShdw blurRad="38100" dist="38100" dir="2700000" algn="tl">
                    <a:srgbClr val="FFFFFF"/>
                  </a:outerShdw>
                </a:effectLst>
                <a:latin typeface="Arial"/>
                <a:ea typeface="+mj-ea"/>
                <a:cs typeface="+mj-cs"/>
              </a:rPr>
              <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книгу... (но не </a:t>
            </a:r>
            <a:r>
              <a:rPr lang="en-US"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a:solidFill>
                  <a:srgbClr val="7030A0"/>
                </a:solidFill>
                <a:effectLst>
                  <a:outerShdw blurRad="38100" dist="38100" dir="2700000" algn="tl">
                    <a:srgbClr val="FFFFFF"/>
                  </a:outerShdw>
                </a:effectLst>
                <a:latin typeface="Arial"/>
                <a:ea typeface="+mj-ea"/>
                <a:cs typeface="+mj-cs"/>
              </a:rPr>
              <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еду... (но не </a:t>
            </a:r>
            <a:r>
              <a:rPr lang="en-US"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a:solidFill>
                  <a:srgbClr val="7030A0"/>
                </a:solidFill>
                <a:effectLst>
                  <a:outerShdw blurRad="38100" dist="38100" dir="2700000" algn="tl">
                    <a:srgbClr val="FFFFFF"/>
                  </a:outerShdw>
                </a:effectLst>
                <a:latin typeface="Arial"/>
                <a:ea typeface="+mj-ea"/>
                <a:cs typeface="+mj-cs"/>
              </a:rPr>
              <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дом... (но не </a:t>
            </a:r>
            <a:r>
              <a:rPr lang="en-US"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a:solidFill>
                  <a:srgbClr val="7030A0"/>
                </a:solidFill>
                <a:effectLst>
                  <a:outerShdw blurRad="38100" dist="38100" dir="2700000" algn="tl">
                    <a:srgbClr val="FFFFFF"/>
                  </a:outerShdw>
                </a:effectLst>
                <a:latin typeface="Arial"/>
                <a:ea typeface="+mj-ea"/>
                <a:cs typeface="+mj-cs"/>
              </a:rPr>
              <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лекарство... (но не </a:t>
            </a:r>
            <a:r>
              <a:rPr lang="en-US"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a:solidFill>
                  <a:srgbClr val="7030A0"/>
                </a:solidFill>
                <a:effectLst>
                  <a:outerShdw blurRad="38100" dist="38100" dir="2700000" algn="tl">
                    <a:srgbClr val="FFFFFF"/>
                  </a:outerShdw>
                </a:effectLst>
                <a:latin typeface="Arial"/>
                <a:ea typeface="+mj-ea"/>
                <a:cs typeface="+mj-cs"/>
              </a:rPr>
              <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развлечения... (но не </a:t>
            </a:r>
            <a:r>
              <a:rPr lang="en-US"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a:solidFill>
                  <a:srgbClr val="7030A0"/>
                </a:solidFill>
                <a:effectLst>
                  <a:outerShdw blurRad="38100" dist="38100" dir="2700000" algn="tl">
                    <a:srgbClr val="FFFFFF"/>
                  </a:outerShdw>
                </a:effectLst>
                <a:latin typeface="Arial"/>
                <a:ea typeface="+mj-ea"/>
                <a:cs typeface="+mj-cs"/>
              </a:rPr>
              <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целый континент... (но не </a:t>
            </a:r>
            <a:r>
              <a:rPr lang="en-US"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a:solidFill>
                  <a:srgbClr val="7030A0"/>
                </a:solidFill>
                <a:effectLst>
                  <a:outerShdw blurRad="38100" dist="38100" dir="2700000" algn="tl">
                    <a:srgbClr val="FFFFFF"/>
                  </a:outerShdw>
                </a:effectLst>
                <a:latin typeface="Arial"/>
                <a:ea typeface="+mj-ea"/>
                <a:cs typeface="+mj-cs"/>
              </a:rPr>
              <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орден... (но не </a:t>
            </a:r>
            <a:r>
              <a:rPr lang="en-US"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a:solidFill>
                  <a:srgbClr val="7030A0"/>
                </a:solidFill>
                <a:effectLst>
                  <a:outerShdw blurRad="38100" dist="38100" dir="2700000" algn="tl">
                    <a:srgbClr val="FFFFFF"/>
                  </a:outerShdw>
                </a:effectLst>
                <a:latin typeface="Arial"/>
                <a:ea typeface="+mj-ea"/>
                <a:cs typeface="+mj-cs"/>
              </a:rPr>
              <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клоунов... (но </a:t>
            </a:r>
            <a:r>
              <a:rPr lang="ru-RU" sz="2000" b="1" kern="0" dirty="0" smtClean="0">
                <a:solidFill>
                  <a:srgbClr val="7030A0"/>
                </a:solidFill>
                <a:effectLst>
                  <a:outerShdw blurRad="38100" dist="38100" dir="2700000" algn="tl">
                    <a:srgbClr val="FFFFFF"/>
                  </a:outerShdw>
                </a:effectLst>
                <a:latin typeface="Arial"/>
                <a:ea typeface="+mj-ea"/>
                <a:cs typeface="+mj-cs"/>
              </a:rPr>
              <a:t>не</a:t>
            </a:r>
            <a:r>
              <a:rPr lang="en-US"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smtClean="0">
                <a:solidFill>
                  <a:srgbClr val="7030A0"/>
                </a:solidFill>
                <a:effectLst>
                  <a:outerShdw blurRad="38100" dist="38100" dir="2700000" algn="tl">
                    <a:srgbClr val="FFFFFF"/>
                  </a:outerShdw>
                </a:effectLst>
                <a:latin typeface="Arial"/>
                <a:ea typeface="+mj-ea"/>
                <a:cs typeface="+mj-cs"/>
              </a:rPr>
              <a:t>).</a:t>
            </a:r>
            <a:r>
              <a:rPr lang="ru-RU" sz="2000" b="1" kern="0" dirty="0">
                <a:solidFill>
                  <a:srgbClr val="7030A0"/>
                </a:solidFill>
                <a:effectLst>
                  <a:outerShdw blurRad="38100" dist="38100" dir="2700000" algn="tl">
                    <a:srgbClr val="FFFFFF"/>
                  </a:outerShdw>
                </a:effectLst>
                <a:latin typeface="Arial"/>
                <a:ea typeface="+mj-ea"/>
                <a:cs typeface="+mj-cs"/>
              </a:rPr>
              <a:t/>
            </a:r>
            <a:br>
              <a:rPr lang="ru-RU" sz="2000" b="1" kern="0" dirty="0">
                <a:solidFill>
                  <a:srgbClr val="7030A0"/>
                </a:solidFill>
                <a:effectLst>
                  <a:outerShdw blurRad="38100" dist="38100" dir="2700000" algn="tl">
                    <a:srgbClr val="FFFFFF"/>
                  </a:outerShdw>
                </a:effectLst>
                <a:latin typeface="Arial"/>
                <a:ea typeface="+mj-ea"/>
                <a:cs typeface="+mj-cs"/>
              </a:rPr>
            </a:br>
            <a:endParaRPr lang="ru-RU" sz="2000" dirty="0"/>
          </a:p>
        </p:txBody>
      </p:sp>
    </p:spTree>
    <p:extLst>
      <p:ext uri="{BB962C8B-B14F-4D97-AF65-F5344CB8AC3E}">
        <p14:creationId xmlns:p14="http://schemas.microsoft.com/office/powerpoint/2010/main" val="2087005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5865515"/>
          </a:xfrm>
        </p:spPr>
        <p:txBody>
          <a:bodyPr/>
          <a:lstStyle/>
          <a:p>
            <a:r>
              <a:rPr lang="ru-RU" sz="3600" b="1" kern="0" dirty="0">
                <a:solidFill>
                  <a:srgbClr val="7030A0"/>
                </a:solidFill>
                <a:effectLst>
                  <a:outerShdw blurRad="38100" dist="38100" dir="2700000" algn="tl">
                    <a:srgbClr val="FFFFFF"/>
                  </a:outerShdw>
                </a:effectLst>
                <a:latin typeface="Arial"/>
                <a:ea typeface="+mj-ea"/>
                <a:cs typeface="+mj-cs"/>
              </a:rPr>
              <a:t>Чего нельзя купить за деньги</a:t>
            </a:r>
            <a:r>
              <a:rPr lang="ru-RU" sz="3600" b="1" kern="0" dirty="0" smtClean="0">
                <a:solidFill>
                  <a:srgbClr val="7030A0"/>
                </a:solidFill>
                <a:effectLst>
                  <a:outerShdw blurRad="38100" dist="38100" dir="2700000" algn="tl">
                    <a:srgbClr val="FFFFFF"/>
                  </a:outerShdw>
                </a:effectLst>
                <a:latin typeface="Arial"/>
                <a:ea typeface="+mj-ea"/>
                <a:cs typeface="+mj-cs"/>
              </a:rPr>
              <a:t>»</a:t>
            </a:r>
          </a:p>
          <a:p>
            <a:pPr marL="0" indent="0">
              <a:buNone/>
            </a:pPr>
            <a:r>
              <a:rPr lang="ru-RU" sz="3600" b="1" kern="0" dirty="0">
                <a:solidFill>
                  <a:srgbClr val="7030A0"/>
                </a:solidFill>
                <a:effectLst>
                  <a:outerShdw blurRad="38100" dist="38100" dir="2700000" algn="tl">
                    <a:srgbClr val="FFFFFF"/>
                  </a:outerShdw>
                </a:effectLst>
                <a:latin typeface="Arial"/>
                <a:ea typeface="+mj-ea"/>
                <a:cs typeface="+mj-cs"/>
              </a:rPr>
              <a:t/>
            </a:r>
            <a:br>
              <a:rPr lang="ru-RU" sz="3600" b="1" kern="0" dirty="0">
                <a:solidFill>
                  <a:srgbClr val="7030A0"/>
                </a:solidFill>
                <a:effectLst>
                  <a:outerShdw blurRad="38100" dist="38100" dir="2700000" algn="tl">
                    <a:srgbClr val="FFFFFF"/>
                  </a:outerShdw>
                </a:effectLst>
                <a:latin typeface="Arial"/>
                <a:ea typeface="+mj-ea"/>
                <a:cs typeface="+mj-cs"/>
              </a:rPr>
            </a:br>
            <a:r>
              <a:rPr lang="ru-RU" sz="1400" b="1" kern="0" dirty="0">
                <a:solidFill>
                  <a:srgbClr val="7030A0"/>
                </a:solidFill>
                <a:effectLst>
                  <a:outerShdw blurRad="38100" dist="38100" dir="2700000" algn="tl">
                    <a:srgbClr val="FFFFFF"/>
                  </a:outerShdw>
                </a:effectLst>
                <a:latin typeface="Arial"/>
                <a:ea typeface="+mj-ea"/>
                <a:cs typeface="+mj-cs"/>
              </a:rPr>
              <a:t>-	</a:t>
            </a:r>
            <a:r>
              <a:rPr lang="ru-RU" sz="2000" b="1" kern="0" dirty="0">
                <a:solidFill>
                  <a:srgbClr val="7030A0"/>
                </a:solidFill>
                <a:effectLst>
                  <a:outerShdw blurRad="38100" dist="38100" dir="2700000" algn="tl">
                    <a:srgbClr val="FFFFFF"/>
                  </a:outerShdw>
                </a:effectLst>
                <a:latin typeface="Arial"/>
                <a:ea typeface="+mj-ea"/>
                <a:cs typeface="+mj-cs"/>
              </a:rPr>
              <a:t>За деньги можно купить часы... (но не </a:t>
            </a:r>
            <a:r>
              <a:rPr lang="ru-RU" sz="2000" b="1" kern="0" dirty="0" smtClean="0">
                <a:solidFill>
                  <a:srgbClr val="7030A0"/>
                </a:solidFill>
                <a:effectLst>
                  <a:outerShdw blurRad="38100" dist="38100" dir="2700000" algn="tl">
                    <a:srgbClr val="FFFFFF"/>
                  </a:outerShdw>
                </a:effectLst>
                <a:latin typeface="Arial"/>
                <a:ea typeface="+mj-ea"/>
                <a:cs typeface="+mj-cs"/>
              </a:rPr>
              <a:t>время).</a:t>
            </a:r>
            <a:r>
              <a:rPr lang="ru-RU" sz="2000" b="1" kern="0" dirty="0">
                <a:solidFill>
                  <a:srgbClr val="7030A0"/>
                </a:solidFill>
                <a:effectLst>
                  <a:outerShdw blurRad="38100" dist="38100" dir="2700000" algn="tl">
                    <a:srgbClr val="FFFFFF"/>
                  </a:outerShdw>
                </a:effectLst>
                <a:latin typeface="Arial"/>
                <a:ea typeface="+mj-ea"/>
                <a:cs typeface="+mj-cs"/>
              </a:rPr>
              <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книгу... (но не </a:t>
            </a:r>
            <a:r>
              <a:rPr lang="ru-RU" sz="2000" b="1" kern="0" dirty="0" smtClean="0">
                <a:solidFill>
                  <a:srgbClr val="7030A0"/>
                </a:solidFill>
                <a:effectLst>
                  <a:outerShdw blurRad="38100" dist="38100" dir="2700000" algn="tl">
                    <a:srgbClr val="FFFFFF"/>
                  </a:outerShdw>
                </a:effectLst>
                <a:latin typeface="Arial"/>
                <a:ea typeface="+mj-ea"/>
                <a:cs typeface="+mj-cs"/>
              </a:rPr>
              <a:t>мудрость).</a:t>
            </a:r>
            <a:r>
              <a:rPr lang="ru-RU" sz="2000" b="1" kern="0" dirty="0">
                <a:solidFill>
                  <a:srgbClr val="7030A0"/>
                </a:solidFill>
                <a:effectLst>
                  <a:outerShdw blurRad="38100" dist="38100" dir="2700000" algn="tl">
                    <a:srgbClr val="FFFFFF"/>
                  </a:outerShdw>
                </a:effectLst>
                <a:latin typeface="Arial"/>
                <a:ea typeface="+mj-ea"/>
                <a:cs typeface="+mj-cs"/>
              </a:rPr>
              <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еду... (но не аппетит).</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дом... (но не семью).</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лекарство... (но не здоровье).</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развлечения... (но не счастье).</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целый континент... (но не Родину).</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орден... (но не подвиг, не честь).</a:t>
            </a:r>
            <a:br>
              <a:rPr lang="ru-RU" sz="2000" b="1" kern="0" dirty="0">
                <a:solidFill>
                  <a:srgbClr val="7030A0"/>
                </a:solidFill>
                <a:effectLst>
                  <a:outerShdw blurRad="38100" dist="38100" dir="2700000" algn="tl">
                    <a:srgbClr val="FFFFFF"/>
                  </a:outerShdw>
                </a:effectLst>
                <a:latin typeface="Arial"/>
                <a:ea typeface="+mj-ea"/>
                <a:cs typeface="+mj-cs"/>
              </a:rPr>
            </a:br>
            <a:r>
              <a:rPr lang="ru-RU" sz="2000" b="1" kern="0" dirty="0">
                <a:solidFill>
                  <a:srgbClr val="7030A0"/>
                </a:solidFill>
                <a:effectLst>
                  <a:outerShdw blurRad="38100" dist="38100" dir="2700000" algn="tl">
                    <a:srgbClr val="FFFFFF"/>
                  </a:outerShdw>
                </a:effectLst>
                <a:latin typeface="Arial"/>
                <a:ea typeface="+mj-ea"/>
                <a:cs typeface="+mj-cs"/>
              </a:rPr>
              <a:t>-	За деньги можно купить клоунов... (но нехорошее настроение).</a:t>
            </a:r>
            <a:br>
              <a:rPr lang="ru-RU" sz="2000" b="1" kern="0" dirty="0">
                <a:solidFill>
                  <a:srgbClr val="7030A0"/>
                </a:solidFill>
                <a:effectLst>
                  <a:outerShdw blurRad="38100" dist="38100" dir="2700000" algn="tl">
                    <a:srgbClr val="FFFFFF"/>
                  </a:outerShdw>
                </a:effectLst>
                <a:latin typeface="Arial"/>
                <a:ea typeface="+mj-ea"/>
                <a:cs typeface="+mj-cs"/>
              </a:rPr>
            </a:br>
            <a:endParaRPr lang="ru-RU" sz="2000" dirty="0"/>
          </a:p>
        </p:txBody>
      </p:sp>
    </p:spTree>
    <p:extLst>
      <p:ext uri="{BB962C8B-B14F-4D97-AF65-F5344CB8AC3E}">
        <p14:creationId xmlns:p14="http://schemas.microsoft.com/office/powerpoint/2010/main" val="8350866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64704"/>
            <a:ext cx="8229600" cy="3600400"/>
          </a:xfrm>
        </p:spPr>
        <p:txBody>
          <a:bodyPr/>
          <a:lstStyle/>
          <a:p>
            <a:r>
              <a:rPr lang="ru-RU" dirty="0" smtClean="0">
                <a:solidFill>
                  <a:schemeClr val="accent6">
                    <a:lumMod val="50000"/>
                  </a:schemeClr>
                </a:solidFill>
              </a:rPr>
              <a:t>Российские дети учатся культуре обращения с деньгами</a:t>
            </a:r>
            <a:endParaRPr lang="ru-RU" dirty="0">
              <a:solidFill>
                <a:schemeClr val="accent6">
                  <a:lumMod val="50000"/>
                </a:schemeClr>
              </a:solidFill>
            </a:endParaRPr>
          </a:p>
        </p:txBody>
      </p:sp>
    </p:spTree>
    <p:extLst>
      <p:ext uri="{BB962C8B-B14F-4D97-AF65-F5344CB8AC3E}">
        <p14:creationId xmlns:p14="http://schemas.microsoft.com/office/powerpoint/2010/main" val="24296015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115888"/>
            <a:ext cx="8928100" cy="504825"/>
          </a:xfrm>
        </p:spPr>
        <p:txBody>
          <a:bodyPr/>
          <a:lstStyle/>
          <a:p>
            <a:pPr eaLnBrk="1" hangingPunct="1"/>
            <a:r>
              <a:rPr lang="tt-RU" sz="2800" b="1" i="1" dirty="0" smtClean="0">
                <a:solidFill>
                  <a:srgbClr val="FF0000"/>
                </a:solidFill>
                <a:latin typeface="Times New Roman" pitchFamily="18" charset="0"/>
                <a:cs typeface="Times New Roman" pitchFamily="18" charset="0"/>
              </a:rPr>
              <a:t>Тест: </a:t>
            </a:r>
            <a:r>
              <a:rPr lang="ru-RU" sz="2800" b="1" i="1" dirty="0" smtClean="0">
                <a:latin typeface="Times New Roman" pitchFamily="18" charset="0"/>
              </a:rPr>
              <a:t>Можете ли вы подружиться с деньгами?</a:t>
            </a:r>
            <a:r>
              <a:rPr lang="ru-RU" dirty="0" smtClean="0"/>
              <a:t> </a:t>
            </a:r>
            <a:endParaRPr lang="ru-RU" sz="2800" i="1" dirty="0" smtClean="0">
              <a:solidFill>
                <a:srgbClr val="0070C0"/>
              </a:solidFill>
              <a:latin typeface="Times New Roman" pitchFamily="18" charset="0"/>
              <a:cs typeface="Times New Roman" pitchFamily="18" charset="0"/>
            </a:endParaRPr>
          </a:p>
        </p:txBody>
      </p:sp>
      <p:sp>
        <p:nvSpPr>
          <p:cNvPr id="3" name="Объект 2"/>
          <p:cNvSpPr>
            <a:spLocks noGrp="1"/>
          </p:cNvSpPr>
          <p:nvPr>
            <p:ph idx="1"/>
          </p:nvPr>
        </p:nvSpPr>
        <p:spPr>
          <a:xfrm>
            <a:off x="107950" y="785813"/>
            <a:ext cx="8928100" cy="6072187"/>
          </a:xfrm>
        </p:spPr>
        <p:txBody>
          <a:bodyPr/>
          <a:lstStyle/>
          <a:p>
            <a:pPr marL="742950" indent="-742950">
              <a:buFont typeface="Arial" charset="0"/>
              <a:buNone/>
            </a:pPr>
            <a:r>
              <a:rPr lang="ru-RU" sz="1800" dirty="0" smtClean="0">
                <a:latin typeface="Times New Roman" pitchFamily="18" charset="0"/>
              </a:rPr>
              <a:t>1. </a:t>
            </a:r>
            <a:r>
              <a:rPr lang="ru-RU" sz="2000" b="1" dirty="0" smtClean="0">
                <a:latin typeface="Times New Roman" pitchFamily="18" charset="0"/>
              </a:rPr>
              <a:t>В работе меня привлекает результат, а не процесс. (1 балл)</a:t>
            </a:r>
          </a:p>
          <a:p>
            <a:pPr marL="742950" indent="-742950">
              <a:buFont typeface="Arial" charset="0"/>
              <a:buNone/>
            </a:pPr>
            <a:r>
              <a:rPr lang="ru-RU" sz="2000" b="1" dirty="0" smtClean="0">
                <a:latin typeface="Times New Roman" pitchFamily="18" charset="0"/>
              </a:rPr>
              <a:t>2. Я всегда уделяю больше внимания реальной ситуации. Чем своим планам. (1 балл)</a:t>
            </a:r>
          </a:p>
          <a:p>
            <a:pPr marL="742950" indent="-742950">
              <a:buFont typeface="Arial" charset="0"/>
              <a:buNone/>
            </a:pPr>
            <a:r>
              <a:rPr lang="ru-RU" sz="2000" b="1" dirty="0" smtClean="0">
                <a:latin typeface="Times New Roman" pitchFamily="18" charset="0"/>
              </a:rPr>
              <a:t>3. Закончив одно дело, я могу тут же взяться за другое. (1 балл)</a:t>
            </a:r>
          </a:p>
          <a:p>
            <a:pPr marL="742950" indent="-742950">
              <a:buFont typeface="Arial" charset="0"/>
              <a:buNone/>
            </a:pPr>
            <a:r>
              <a:rPr lang="ru-RU" sz="2000" b="1" dirty="0" smtClean="0">
                <a:latin typeface="Times New Roman" pitchFamily="18" charset="0"/>
              </a:rPr>
              <a:t>4. Деньги - самое главное в жизни. (7 баллов)</a:t>
            </a:r>
          </a:p>
          <a:p>
            <a:pPr marL="742950" indent="-742950">
              <a:buFont typeface="Arial" charset="0"/>
              <a:buNone/>
            </a:pPr>
            <a:r>
              <a:rPr lang="ru-RU" sz="2000" b="1" dirty="0" smtClean="0">
                <a:latin typeface="Times New Roman" pitchFamily="18" charset="0"/>
              </a:rPr>
              <a:t>5. Я мгновенно переключаюсь с одного дела на другое и легко возвращаюсь к прерванной работе. (1 балл)</a:t>
            </a:r>
          </a:p>
          <a:p>
            <a:pPr marL="742950" indent="-742950">
              <a:buFont typeface="Arial" charset="0"/>
              <a:buNone/>
            </a:pPr>
            <a:r>
              <a:rPr lang="ru-RU" sz="2000" b="1" dirty="0" smtClean="0">
                <a:latin typeface="Times New Roman" pitchFamily="18" charset="0"/>
              </a:rPr>
              <a:t>6. Я могу работать 10-12 часов, даже если работа мне неприятна. (1 балл)</a:t>
            </a:r>
          </a:p>
          <a:p>
            <a:pPr marL="742950" indent="-742950">
              <a:buFont typeface="Arial" charset="0"/>
              <a:buNone/>
            </a:pPr>
            <a:r>
              <a:rPr lang="ru-RU" sz="2000" b="1" dirty="0" smtClean="0">
                <a:latin typeface="Times New Roman" pitchFamily="18" charset="0"/>
              </a:rPr>
              <a:t>7. Если я разбогатею, я решу все свои проблемы. (7 баллов)</a:t>
            </a:r>
          </a:p>
          <a:p>
            <a:pPr marL="742950" indent="-742950">
              <a:buFont typeface="Arial" charset="0"/>
              <a:buNone/>
            </a:pPr>
            <a:r>
              <a:rPr lang="ru-RU" sz="2000" b="1" dirty="0" smtClean="0">
                <a:latin typeface="Times New Roman" pitchFamily="18" charset="0"/>
              </a:rPr>
              <a:t>8. Любая компания признаёт меня лидером. (5 баллов)</a:t>
            </a:r>
          </a:p>
          <a:p>
            <a:pPr marL="742950" indent="-742950">
              <a:buFont typeface="Arial" charset="0"/>
              <a:buNone/>
            </a:pPr>
            <a:r>
              <a:rPr lang="ru-RU" sz="2000" b="1" dirty="0" smtClean="0">
                <a:latin typeface="Times New Roman" pitchFamily="18" charset="0"/>
              </a:rPr>
              <a:t>9. Я не вижу в жизни более привлекательной цели, чем богатство. (4 балла)</a:t>
            </a:r>
          </a:p>
          <a:p>
            <a:pPr marL="742950" indent="-742950">
              <a:buFont typeface="Arial" charset="0"/>
              <a:buNone/>
            </a:pPr>
            <a:r>
              <a:rPr lang="ru-RU" sz="2000" b="1" dirty="0" smtClean="0">
                <a:latin typeface="Times New Roman" pitchFamily="18" charset="0"/>
              </a:rPr>
              <a:t>10. Я хочу получить в будущем высшее образование. (2 балла)</a:t>
            </a:r>
          </a:p>
          <a:p>
            <a:pPr marL="742950" indent="-742950">
              <a:buFont typeface="Arial" charset="0"/>
              <a:buNone/>
            </a:pPr>
            <a:r>
              <a:rPr lang="ru-RU" sz="2000" b="1" dirty="0" smtClean="0">
                <a:latin typeface="Times New Roman" pitchFamily="18" charset="0"/>
              </a:rPr>
              <a:t>11. Почти всегда бедность - следствие недостатка способностей. (5 баллов)</a:t>
            </a:r>
          </a:p>
          <a:p>
            <a:pPr marL="742950" indent="-742950">
              <a:buFont typeface="Arial" charset="0"/>
              <a:buNone/>
            </a:pPr>
            <a:r>
              <a:rPr lang="ru-RU" sz="2000" b="1" dirty="0" smtClean="0">
                <a:latin typeface="Times New Roman" pitchFamily="18" charset="0"/>
              </a:rPr>
              <a:t>12. Мне нравится улучшать жизнь с помощью своих идей. (1 балл)</a:t>
            </a:r>
          </a:p>
          <a:p>
            <a:pPr marL="742950" indent="-742950">
              <a:buFont typeface="Arial" charset="0"/>
              <a:buNone/>
            </a:pPr>
            <a:r>
              <a:rPr lang="ru-RU" sz="2000" b="1" dirty="0" smtClean="0">
                <a:latin typeface="Times New Roman" pitchFamily="18" charset="0"/>
              </a:rPr>
              <a:t>13. Любую покупку я могу сделать лучше, выгоднее других. (5 баллов)</a:t>
            </a:r>
          </a:p>
          <a:p>
            <a:pPr marL="742950" indent="-742950">
              <a:buFont typeface="Arial" charset="0"/>
              <a:buNone/>
            </a:pPr>
            <a:r>
              <a:rPr lang="ru-RU" sz="2000" b="1" dirty="0" smtClean="0">
                <a:latin typeface="Times New Roman" pitchFamily="18" charset="0"/>
              </a:rPr>
              <a:t>14. Я хороший организатор. (5 баллов)</a:t>
            </a:r>
          </a:p>
          <a:p>
            <a:pPr marL="742950" indent="-742950">
              <a:buFont typeface="Arial" charset="0"/>
              <a:buNone/>
            </a:pPr>
            <a:r>
              <a:rPr lang="ru-RU" sz="2000" b="1" dirty="0" smtClean="0">
                <a:latin typeface="Times New Roman" pitchFamily="18" charset="0"/>
              </a:rPr>
              <a:t>15. Мне не нужно время на «раскачку» перед работой. (1 балл)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179388" y="333375"/>
            <a:ext cx="8856662" cy="5595938"/>
          </a:xfrm>
        </p:spPr>
        <p:txBody>
          <a:bodyPr/>
          <a:lstStyle/>
          <a:p>
            <a:pPr marL="742950" indent="-742950">
              <a:buFont typeface="Arial" charset="0"/>
              <a:buNone/>
            </a:pPr>
            <a:r>
              <a:rPr lang="ru-RU" sz="2000" b="1" dirty="0" smtClean="0">
                <a:latin typeface="Times New Roman" pitchFamily="18" charset="0"/>
              </a:rPr>
              <a:t>16. Я никогда не забываю о делах, за которые взялся. (1 балл)</a:t>
            </a:r>
          </a:p>
          <a:p>
            <a:pPr marL="742950" indent="-742950" eaLnBrk="1" hangingPunct="1">
              <a:lnSpc>
                <a:spcPct val="80000"/>
              </a:lnSpc>
              <a:buFont typeface="Calibri" pitchFamily="34" charset="0"/>
              <a:buNone/>
            </a:pPr>
            <a:r>
              <a:rPr lang="ru-RU" sz="2000" b="1" dirty="0" smtClean="0">
                <a:latin typeface="Times New Roman" pitchFamily="18" charset="0"/>
              </a:rPr>
              <a:t>17. Я бы рискнул начать собственное дело, нежели работать на кого-то ещё. (5</a:t>
            </a:r>
            <a:r>
              <a:rPr lang="en-US" sz="2000" b="1" dirty="0" smtClean="0">
                <a:latin typeface="Times New Roman" pitchFamily="18" charset="0"/>
              </a:rPr>
              <a:t> </a:t>
            </a:r>
            <a:r>
              <a:rPr lang="ru-RU" sz="2000" b="1" dirty="0" smtClean="0">
                <a:latin typeface="Times New Roman" pitchFamily="18" charset="0"/>
              </a:rPr>
              <a:t>баллов) </a:t>
            </a:r>
          </a:p>
          <a:p>
            <a:pPr marL="742950" indent="-742950">
              <a:buFont typeface="Arial" charset="0"/>
              <a:buNone/>
            </a:pPr>
            <a:r>
              <a:rPr lang="ru-RU" sz="2000" b="1" dirty="0" smtClean="0">
                <a:latin typeface="Times New Roman" pitchFamily="18" charset="0"/>
              </a:rPr>
              <a:t>18. В конфликтах я всегда добиваюсь своего. (5 баллов)</a:t>
            </a:r>
          </a:p>
          <a:p>
            <a:pPr marL="742950" indent="-742950">
              <a:buFont typeface="Arial" charset="0"/>
              <a:buNone/>
            </a:pPr>
            <a:r>
              <a:rPr lang="ru-RU" sz="2000" b="1" dirty="0" smtClean="0">
                <a:latin typeface="Times New Roman" pitchFamily="18" charset="0"/>
              </a:rPr>
              <a:t>19. Я не могу сидеть без дела. (1 балл)</a:t>
            </a:r>
          </a:p>
          <a:p>
            <a:pPr marL="742950" indent="-742950">
              <a:buFont typeface="Arial" charset="0"/>
              <a:buNone/>
            </a:pPr>
            <a:r>
              <a:rPr lang="ru-RU" sz="2000" b="1" dirty="0" smtClean="0">
                <a:latin typeface="Times New Roman" pitchFamily="18" charset="0"/>
              </a:rPr>
              <a:t>20. Для нормальной работы мне достаточно 6 часов сна. (1 балл)</a:t>
            </a:r>
          </a:p>
          <a:p>
            <a:pPr marL="742950" indent="-742950">
              <a:buFont typeface="Arial" charset="0"/>
              <a:buNone/>
            </a:pPr>
            <a:r>
              <a:rPr lang="ru-RU" sz="2000" b="1" dirty="0" smtClean="0">
                <a:latin typeface="Times New Roman" pitchFamily="18" charset="0"/>
              </a:rPr>
              <a:t>21. При поражении я тут оке начинаю работать на реванш. (1 балл)</a:t>
            </a:r>
          </a:p>
          <a:p>
            <a:pPr marL="742950" indent="-742950">
              <a:buFont typeface="Arial" charset="0"/>
              <a:buNone/>
            </a:pPr>
            <a:r>
              <a:rPr lang="ru-RU" sz="2000" b="1" dirty="0" smtClean="0">
                <a:latin typeface="Times New Roman" pitchFamily="18" charset="0"/>
              </a:rPr>
              <a:t>22. Деньги необходимы для решения любой проблемы. (4 балла)</a:t>
            </a:r>
          </a:p>
          <a:p>
            <a:pPr marL="742950" indent="-742950">
              <a:buFont typeface="Arial" charset="0"/>
              <a:buNone/>
            </a:pPr>
            <a:r>
              <a:rPr lang="ru-RU" sz="2000" b="1" dirty="0" smtClean="0">
                <a:latin typeface="Times New Roman" pitchFamily="18" charset="0"/>
              </a:rPr>
              <a:t>23. Я не могу легко завязать разговор с кем угодно. (4 балла)</a:t>
            </a:r>
          </a:p>
          <a:p>
            <a:pPr marL="742950" indent="-742950">
              <a:buFont typeface="Arial" charset="0"/>
              <a:buNone/>
            </a:pPr>
            <a:r>
              <a:rPr lang="ru-RU" sz="2000" b="1" dirty="0" smtClean="0">
                <a:latin typeface="Times New Roman" pitchFamily="18" charset="0"/>
              </a:rPr>
              <a:t>24. Ни одна деятельность не привлекает меня так, как зарабатывание денег. (7 баллов)</a:t>
            </a:r>
          </a:p>
          <a:p>
            <a:pPr marL="742950" indent="-742950">
              <a:buFont typeface="Arial" charset="0"/>
              <a:buNone/>
            </a:pPr>
            <a:r>
              <a:rPr lang="ru-RU" sz="2000" b="1" dirty="0" smtClean="0">
                <a:latin typeface="Times New Roman" pitchFamily="18" charset="0"/>
              </a:rPr>
              <a:t>25. Мне легко производить на людей приятное впечатление. (3 балла)</a:t>
            </a:r>
          </a:p>
          <a:p>
            <a:pPr marL="742950" indent="-742950">
              <a:buFont typeface="Arial" charset="0"/>
              <a:buNone/>
            </a:pPr>
            <a:r>
              <a:rPr lang="ru-RU" sz="2000" b="1" dirty="0" smtClean="0">
                <a:latin typeface="Times New Roman" pitchFamily="18" charset="0"/>
              </a:rPr>
              <a:t>26. У меня очень много знакомых. (3 балла)</a:t>
            </a:r>
          </a:p>
          <a:p>
            <a:pPr marL="742950" indent="-742950">
              <a:buFont typeface="Arial" charset="0"/>
              <a:buNone/>
            </a:pPr>
            <a:r>
              <a:rPr lang="ru-RU" sz="2000" b="1" dirty="0" smtClean="0">
                <a:latin typeface="Times New Roman" pitchFamily="18" charset="0"/>
              </a:rPr>
              <a:t>27. Я всегда могу добиться от людей того, что мне нужно. (5 баллов)</a:t>
            </a:r>
          </a:p>
          <a:p>
            <a:pPr marL="742950" indent="-742950">
              <a:buFont typeface="Arial" charset="0"/>
              <a:buNone/>
            </a:pPr>
            <a:r>
              <a:rPr lang="ru-RU" sz="2000" b="1" dirty="0" smtClean="0">
                <a:latin typeface="Times New Roman" pitchFamily="18" charset="0"/>
              </a:rPr>
              <a:t>28. Я с удовольствием пошёл бы на работу, где много поездок. (1 балл)</a:t>
            </a:r>
          </a:p>
          <a:p>
            <a:pPr marL="742950" indent="-742950">
              <a:buFont typeface="Arial" charset="0"/>
              <a:buNone/>
            </a:pPr>
            <a:r>
              <a:rPr lang="ru-RU" sz="2000" b="1" dirty="0" smtClean="0">
                <a:latin typeface="Times New Roman" pitchFamily="18" charset="0"/>
              </a:rPr>
              <a:t>29. Я с интересом изучаю иностранный язык. (1 балл)</a:t>
            </a:r>
          </a:p>
          <a:p>
            <a:pPr marL="742950" indent="-742950">
              <a:buFont typeface="Arial" charset="0"/>
              <a:buNone/>
            </a:pPr>
            <a:r>
              <a:rPr lang="ru-RU" sz="2000" b="1" dirty="0" smtClean="0">
                <a:latin typeface="Times New Roman" pitchFamily="18" charset="0"/>
              </a:rPr>
              <a:t>30. Я почти никогда не опаздываю. (1 балл)</a:t>
            </a:r>
            <a:br>
              <a:rPr lang="ru-RU" sz="2000" b="1" dirty="0" smtClean="0">
                <a:latin typeface="Times New Roman" pitchFamily="18" charset="0"/>
              </a:rPr>
            </a:br>
            <a:r>
              <a:rPr lang="ru-RU" sz="2000" dirty="0" smtClean="0">
                <a:latin typeface="Times New Roman" pitchFamily="18" charset="0"/>
              </a:rPr>
              <a:t/>
            </a:r>
            <a:br>
              <a:rPr lang="ru-RU" sz="2000" dirty="0" smtClean="0">
                <a:latin typeface="Times New Roman" pitchFamily="18" charset="0"/>
              </a:rPr>
            </a:br>
            <a:endParaRPr lang="ru-RU" sz="2000" dirty="0" smtClean="0">
              <a:latin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8313" y="476250"/>
            <a:ext cx="8229600" cy="4525963"/>
          </a:xfrm>
        </p:spPr>
        <p:txBody>
          <a:bodyPr/>
          <a:lstStyle/>
          <a:p>
            <a:pPr eaLnBrk="1" hangingPunct="1"/>
            <a:r>
              <a:rPr lang="ru-RU" sz="2400" b="1" dirty="0" smtClean="0">
                <a:solidFill>
                  <a:schemeClr val="hlink"/>
                </a:solidFill>
                <a:latin typeface="Times New Roman" pitchFamily="18" charset="0"/>
              </a:rPr>
              <a:t>А что такое деньги по сути вряд ли кто задумывается. Но ведь на самом деле это удивительно: почему в обмен на какие-то цветные бумажки можно получить красивую игрушку, модную одежду, или вкусный торт? Что за таинственная сила скрыта в них? Откуда они взялись? Всегда ли они были? А если нет, то когда появились? И самое главное почему? Как к ним относиться? Чего больше - добра, или зла приносят они людям.</a:t>
            </a:r>
          </a:p>
        </p:txBody>
      </p:sp>
      <p:pic>
        <p:nvPicPr>
          <p:cNvPr id="4" name="Picture 4"/>
          <p:cNvPicPr>
            <a:picLocks noChangeAspect="1" noChangeArrowheads="1"/>
          </p:cNvPicPr>
          <p:nvPr/>
        </p:nvPicPr>
        <p:blipFill>
          <a:blip r:embed="rId2"/>
          <a:srcRect/>
          <a:stretch>
            <a:fillRect/>
          </a:stretch>
        </p:blipFill>
        <p:spPr bwMode="auto">
          <a:xfrm>
            <a:off x="468313" y="3716338"/>
            <a:ext cx="2476500" cy="2565400"/>
          </a:xfrm>
          <a:prstGeom prst="rect">
            <a:avLst/>
          </a:prstGeom>
          <a:noFill/>
          <a:ln w="9525">
            <a:noFill/>
            <a:miter lim="800000"/>
            <a:headEnd/>
            <a:tailEnd/>
          </a:ln>
        </p:spPr>
      </p:pic>
      <p:pic>
        <p:nvPicPr>
          <p:cNvPr id="5" name="Picture 6"/>
          <p:cNvPicPr>
            <a:picLocks noChangeAspect="1" noChangeArrowheads="1"/>
          </p:cNvPicPr>
          <p:nvPr/>
        </p:nvPicPr>
        <p:blipFill>
          <a:blip r:embed="rId3"/>
          <a:srcRect/>
          <a:stretch>
            <a:fillRect/>
          </a:stretch>
        </p:blipFill>
        <p:spPr bwMode="auto">
          <a:xfrm>
            <a:off x="3348038" y="3894138"/>
            <a:ext cx="1104900" cy="1104900"/>
          </a:xfrm>
          <a:prstGeom prst="rect">
            <a:avLst/>
          </a:prstGeom>
          <a:noFill/>
          <a:ln w="9525">
            <a:noFill/>
            <a:miter lim="800000"/>
            <a:headEnd/>
            <a:tailEnd/>
          </a:ln>
        </p:spPr>
      </p:pic>
      <p:pic>
        <p:nvPicPr>
          <p:cNvPr id="6" name="Picture 7"/>
          <p:cNvPicPr>
            <a:picLocks noChangeAspect="1" noChangeArrowheads="1"/>
          </p:cNvPicPr>
          <p:nvPr/>
        </p:nvPicPr>
        <p:blipFill>
          <a:blip r:embed="rId4"/>
          <a:srcRect/>
          <a:stretch>
            <a:fillRect/>
          </a:stretch>
        </p:blipFill>
        <p:spPr bwMode="auto">
          <a:xfrm>
            <a:off x="6443663" y="4005263"/>
            <a:ext cx="1752600" cy="1752600"/>
          </a:xfrm>
          <a:prstGeom prst="rect">
            <a:avLst/>
          </a:prstGeom>
          <a:noFill/>
          <a:ln w="9525">
            <a:noFill/>
            <a:miter lim="800000"/>
            <a:headEnd/>
            <a:tailEnd/>
          </a:ln>
        </p:spPr>
      </p:pic>
      <p:pic>
        <p:nvPicPr>
          <p:cNvPr id="7" name="Picture 5"/>
          <p:cNvPicPr>
            <a:picLocks noChangeAspect="1" noChangeArrowheads="1"/>
          </p:cNvPicPr>
          <p:nvPr/>
        </p:nvPicPr>
        <p:blipFill>
          <a:blip r:embed="rId5"/>
          <a:srcRect/>
          <a:stretch>
            <a:fillRect/>
          </a:stretch>
        </p:blipFill>
        <p:spPr bwMode="auto">
          <a:xfrm>
            <a:off x="4210051" y="4621312"/>
            <a:ext cx="1841500" cy="1917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3">
                                            <p:txEl>
                                              <p:pRg st="0" end="0"/>
                                            </p:txEl>
                                          </p:spTgt>
                                        </p:tgtEl>
                                        <p:attrNameLst>
                                          <p:attrName>ppt_w</p:attrName>
                                        </p:attrNameLst>
                                      </p:cBhvr>
                                      <p:tavLst>
                                        <p:tav tm="0">
                                          <p:val>
                                            <p:strVal val="ppt_w"/>
                                          </p:val>
                                        </p:tav>
                                        <p:tav tm="100000">
                                          <p:val>
                                            <p:fltVal val="0"/>
                                          </p:val>
                                        </p:tav>
                                      </p:tavLst>
                                    </p:anim>
                                    <p:anim calcmode="lin" valueType="num">
                                      <p:cBhvr>
                                        <p:cTn id="7" dur="500"/>
                                        <p:tgtEl>
                                          <p:spTgt spid="3">
                                            <p:txEl>
                                              <p:pRg st="0" end="0"/>
                                            </p:txEl>
                                          </p:spTgt>
                                        </p:tgtEl>
                                        <p:attrNameLst>
                                          <p:attrName>ppt_h</p:attrName>
                                        </p:attrNameLst>
                                      </p:cBhvr>
                                      <p:tavLst>
                                        <p:tav tm="0">
                                          <p:val>
                                            <p:strVal val="ppt_h"/>
                                          </p:val>
                                        </p:tav>
                                        <p:tav tm="100000">
                                          <p:val>
                                            <p:fltVal val="0"/>
                                          </p:val>
                                        </p:tav>
                                      </p:tavLst>
                                    </p:anim>
                                    <p:animEffect transition="out" filter="fade">
                                      <p:cBhvr>
                                        <p:cTn id="8" dur="500"/>
                                        <p:tgtEl>
                                          <p:spTgt spid="3">
                                            <p:txEl>
                                              <p:pRg st="0" end="0"/>
                                            </p:txEl>
                                          </p:spTgt>
                                        </p:tgtEl>
                                      </p:cBhvr>
                                    </p:animEffect>
                                    <p:set>
                                      <p:cBhvr>
                                        <p:cTn id="9"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313" y="0"/>
            <a:ext cx="8229600" cy="490538"/>
          </a:xfrm>
        </p:spPr>
        <p:txBody>
          <a:bodyPr/>
          <a:lstStyle/>
          <a:p>
            <a:pPr eaLnBrk="1" hangingPunct="1"/>
            <a:r>
              <a:rPr lang="ru-RU" b="1" dirty="0" smtClean="0">
                <a:latin typeface="Times New Roman" pitchFamily="18" charset="0"/>
              </a:rPr>
              <a:t>Результаты:</a:t>
            </a:r>
            <a:r>
              <a:rPr lang="ru-RU" dirty="0" smtClean="0"/>
              <a:t> </a:t>
            </a:r>
          </a:p>
        </p:txBody>
      </p:sp>
      <p:sp>
        <p:nvSpPr>
          <p:cNvPr id="3" name="Объект 2"/>
          <p:cNvSpPr>
            <a:spLocks noGrp="1"/>
          </p:cNvSpPr>
          <p:nvPr>
            <p:ph idx="1"/>
          </p:nvPr>
        </p:nvSpPr>
        <p:spPr>
          <a:xfrm>
            <a:off x="107950" y="549275"/>
            <a:ext cx="8856663" cy="6308725"/>
          </a:xfrm>
        </p:spPr>
        <p:txBody>
          <a:bodyPr/>
          <a:lstStyle/>
          <a:p>
            <a:r>
              <a:rPr lang="ru-RU" sz="2000" b="1" dirty="0" smtClean="0">
                <a:latin typeface="Times New Roman" pitchFamily="18" charset="0"/>
              </a:rPr>
              <a:t>Меньше 6 баллов. </a:t>
            </a:r>
            <a:r>
              <a:rPr lang="ru-RU" sz="2000" dirty="0" smtClean="0">
                <a:latin typeface="Times New Roman" pitchFamily="18" charset="0"/>
              </a:rPr>
              <a:t>В каменных джунглях бизнеса вас вряд ли ждёт успех. Скорее всего вам подойдёт карьера святого. Советуем вам всё же поработать над собой в плане тренировки работоспособности и техники общения, эти навыки нужны не только миллионеру</a:t>
            </a:r>
            <a:r>
              <a:rPr lang="ru-RU" sz="2000" b="1" dirty="0" smtClean="0">
                <a:latin typeface="Times New Roman" pitchFamily="18" charset="0"/>
              </a:rPr>
              <a:t>.</a:t>
            </a:r>
          </a:p>
          <a:p>
            <a:r>
              <a:rPr lang="ru-RU" sz="2000" b="1" dirty="0" smtClean="0">
                <a:latin typeface="Times New Roman" pitchFamily="18" charset="0"/>
              </a:rPr>
              <a:t>От 6 до 18 баллов. </a:t>
            </a:r>
            <a:r>
              <a:rPr lang="ru-RU" sz="2000" dirty="0" smtClean="0">
                <a:latin typeface="Times New Roman" pitchFamily="18" charset="0"/>
              </a:rPr>
              <a:t>Ваших задатков вполне достаточно для работы по найму, возможно, на относительно самостоятельной должности. В самостоятельном деле вас ждут немалые трудности, не кидайтесь в бизнес, как в омут, - сначала научитесь лучше плавать</a:t>
            </a:r>
            <a:r>
              <a:rPr lang="ru-RU" sz="2000" b="1" dirty="0" smtClean="0">
                <a:latin typeface="Times New Roman" pitchFamily="18" charset="0"/>
              </a:rPr>
              <a:t>.</a:t>
            </a:r>
          </a:p>
          <a:p>
            <a:r>
              <a:rPr lang="ru-RU" sz="2000" b="1" dirty="0" smtClean="0">
                <a:latin typeface="Times New Roman" pitchFamily="18" charset="0"/>
              </a:rPr>
              <a:t>От 19 до 50 баллов. </a:t>
            </a:r>
            <a:r>
              <a:rPr lang="ru-RU" sz="2000" dirty="0" smtClean="0">
                <a:latin typeface="Times New Roman" pitchFamily="18" charset="0"/>
              </a:rPr>
              <a:t>Вы можете добиться успеха, если попадёте на «золотую жилу», или будете действовать за широкой спиной готового вас поддержать босса, либо в сплочённой команде, которая компенсирует ваши слабые места.</a:t>
            </a:r>
          </a:p>
          <a:p>
            <a:r>
              <a:rPr lang="ru-RU" sz="2000" b="1" dirty="0" smtClean="0">
                <a:latin typeface="Times New Roman" pitchFamily="18" charset="0"/>
              </a:rPr>
              <a:t>От 51 до 75 баллов. </a:t>
            </a:r>
            <a:r>
              <a:rPr lang="ru-RU" sz="2000" dirty="0" smtClean="0">
                <a:latin typeface="Times New Roman" pitchFamily="18" charset="0"/>
              </a:rPr>
              <a:t>Если вы никогда не преуспеете в бизнесе, то это будет просто недоразумением. Никогда не оставляйте попыток - вас ждёт успех.</a:t>
            </a:r>
          </a:p>
          <a:p>
            <a:r>
              <a:rPr lang="ru-RU" sz="2000" b="1" dirty="0" smtClean="0">
                <a:latin typeface="Times New Roman" pitchFamily="18" charset="0"/>
              </a:rPr>
              <a:t>Больше 75 баллов. </a:t>
            </a:r>
            <a:r>
              <a:rPr lang="ru-RU" sz="2000" dirty="0" smtClean="0">
                <a:latin typeface="Times New Roman" pitchFamily="18" charset="0"/>
              </a:rPr>
              <a:t>Страшно подумать о тех высотах, которых вы можете достигнуть, однако, вступая на первые ступени этой бесконечной лестницы, подумайте, не слишком ли дорогую цену вы собираетесь за это заплатить? Не забывайте, что есть вещи дороже денег.</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200" y="620688"/>
            <a:ext cx="8229600" cy="5505475"/>
          </a:xfrm>
        </p:spPr>
        <p:txBody>
          <a:bodyPr/>
          <a:lstStyle/>
          <a:p>
            <a:pPr marL="0" indent="0" algn="ctr">
              <a:buNone/>
            </a:pPr>
            <a:endParaRPr lang="ru-RU" sz="5400" b="1" dirty="0" smtClean="0">
              <a:solidFill>
                <a:srgbClr val="7030A0"/>
              </a:solidFill>
            </a:endParaRPr>
          </a:p>
          <a:p>
            <a:pPr marL="0" indent="0" algn="ctr">
              <a:buNone/>
            </a:pPr>
            <a:endParaRPr lang="ru-RU" sz="5400" b="1" dirty="0">
              <a:solidFill>
                <a:srgbClr val="7030A0"/>
              </a:solidFill>
            </a:endParaRPr>
          </a:p>
          <a:p>
            <a:pPr marL="0" indent="0" algn="ctr">
              <a:buNone/>
            </a:pPr>
            <a:r>
              <a:rPr lang="ru-RU" sz="5400" b="1" dirty="0" smtClean="0">
                <a:solidFill>
                  <a:srgbClr val="7030A0"/>
                </a:solidFill>
              </a:rPr>
              <a:t>Ролевая игра </a:t>
            </a:r>
          </a:p>
          <a:p>
            <a:pPr marL="0" indent="0" algn="ctr">
              <a:buNone/>
            </a:pPr>
            <a:r>
              <a:rPr lang="ru-RU" sz="5400" b="1" dirty="0" smtClean="0">
                <a:solidFill>
                  <a:srgbClr val="7030A0"/>
                </a:solidFill>
              </a:rPr>
              <a:t>«Бизнес </a:t>
            </a:r>
            <a:r>
              <a:rPr lang="ru-RU" sz="5400" b="1" dirty="0" err="1" smtClean="0">
                <a:solidFill>
                  <a:srgbClr val="7030A0"/>
                </a:solidFill>
              </a:rPr>
              <a:t>тенейджеров</a:t>
            </a:r>
            <a:r>
              <a:rPr lang="ru-RU" sz="5400" b="1" dirty="0" smtClean="0">
                <a:solidFill>
                  <a:srgbClr val="7030A0"/>
                </a:solidFill>
              </a:rPr>
              <a:t>»</a:t>
            </a:r>
            <a:endParaRPr lang="ru-RU" sz="5400" b="1" dirty="0">
              <a:solidFill>
                <a:srgbClr val="7030A0"/>
              </a:solidFill>
            </a:endParaRPr>
          </a:p>
        </p:txBody>
      </p:sp>
    </p:spTree>
    <p:extLst>
      <p:ext uri="{BB962C8B-B14F-4D97-AF65-F5344CB8AC3E}">
        <p14:creationId xmlns:p14="http://schemas.microsoft.com/office/powerpoint/2010/main" val="41283357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388" y="274638"/>
            <a:ext cx="8785225" cy="1143000"/>
          </a:xfrm>
        </p:spPr>
        <p:txBody>
          <a:bodyPr/>
          <a:lstStyle/>
          <a:p>
            <a:pPr eaLnBrk="1" hangingPunct="1"/>
            <a:r>
              <a:rPr lang="tt-RU" sz="3600" dirty="0" smtClean="0">
                <a:solidFill>
                  <a:schemeClr val="tx2">
                    <a:lumMod val="75000"/>
                  </a:schemeClr>
                </a:solidFill>
                <a:latin typeface="Times New Roman" pitchFamily="18" charset="0"/>
                <a:cs typeface="Times New Roman" pitchFamily="18" charset="0"/>
              </a:rPr>
              <a:t>- </a:t>
            </a:r>
            <a:r>
              <a:rPr lang="ru-RU" sz="3200" b="1" dirty="0" smtClean="0">
                <a:solidFill>
                  <a:schemeClr val="tx2">
                    <a:lumMod val="75000"/>
                  </a:schemeClr>
                </a:solidFill>
                <a:latin typeface="Times New Roman" pitchFamily="18" charset="0"/>
              </a:rPr>
              <a:t>На что бы я потратил (а) свою первую зарплату:</a:t>
            </a:r>
          </a:p>
        </p:txBody>
      </p:sp>
      <p:sp>
        <p:nvSpPr>
          <p:cNvPr id="3" name="Объект 2"/>
          <p:cNvSpPr>
            <a:spLocks noGrp="1"/>
          </p:cNvSpPr>
          <p:nvPr>
            <p:ph idx="1"/>
          </p:nvPr>
        </p:nvSpPr>
        <p:spPr>
          <a:xfrm>
            <a:off x="107950" y="1695450"/>
            <a:ext cx="9036050" cy="5162550"/>
          </a:xfrm>
        </p:spPr>
        <p:txBody>
          <a:bodyPr/>
          <a:lstStyle/>
          <a:p>
            <a:pPr lvl="0">
              <a:spcAft>
                <a:spcPts val="0"/>
              </a:spcAft>
              <a:buSzPts val="1000"/>
              <a:buFont typeface="Symbol"/>
              <a:buChar char=""/>
              <a:tabLst>
                <a:tab pos="457200" algn="l"/>
              </a:tabLst>
            </a:pPr>
            <a:r>
              <a:rPr lang="ru-RU" b="1" dirty="0">
                <a:solidFill>
                  <a:schemeClr val="tx2">
                    <a:lumMod val="50000"/>
                  </a:schemeClr>
                </a:solidFill>
                <a:latin typeface="Times New Roman"/>
                <a:ea typeface="Times New Roman"/>
              </a:rPr>
              <a:t>На себя, личные нужды и развлечения;</a:t>
            </a:r>
          </a:p>
          <a:p>
            <a:pPr lvl="0">
              <a:spcAft>
                <a:spcPts val="0"/>
              </a:spcAft>
              <a:buSzPts val="1000"/>
              <a:buFont typeface="Symbol"/>
              <a:buChar char=""/>
              <a:tabLst>
                <a:tab pos="457200" algn="l"/>
              </a:tabLst>
            </a:pPr>
            <a:r>
              <a:rPr lang="ru-RU" b="1" dirty="0">
                <a:solidFill>
                  <a:schemeClr val="tx2">
                    <a:lumMod val="50000"/>
                  </a:schemeClr>
                </a:solidFill>
                <a:latin typeface="Times New Roman"/>
                <a:ea typeface="Times New Roman"/>
              </a:rPr>
              <a:t>На членов своей семьи и друзей;</a:t>
            </a:r>
          </a:p>
          <a:p>
            <a:pPr lvl="0">
              <a:spcAft>
                <a:spcPts val="0"/>
              </a:spcAft>
              <a:buSzPts val="1000"/>
              <a:buFont typeface="Symbol"/>
              <a:buChar char=""/>
              <a:tabLst>
                <a:tab pos="457200" algn="l"/>
              </a:tabLst>
            </a:pPr>
            <a:r>
              <a:rPr lang="ru-RU" b="1" dirty="0">
                <a:solidFill>
                  <a:schemeClr val="tx2">
                    <a:lumMod val="50000"/>
                  </a:schemeClr>
                </a:solidFill>
                <a:latin typeface="Times New Roman"/>
                <a:ea typeface="Times New Roman"/>
              </a:rPr>
              <a:t>На образование, здоровье, расширение кругозора;</a:t>
            </a:r>
          </a:p>
          <a:p>
            <a:pPr lvl="0">
              <a:spcAft>
                <a:spcPts val="0"/>
              </a:spcAft>
              <a:buSzPts val="1000"/>
              <a:buFont typeface="Symbol"/>
              <a:buChar char=""/>
              <a:tabLst>
                <a:tab pos="457200" algn="l"/>
              </a:tabLst>
            </a:pPr>
            <a:r>
              <a:rPr lang="ru-RU" b="1" dirty="0">
                <a:solidFill>
                  <a:schemeClr val="tx2">
                    <a:lumMod val="50000"/>
                  </a:schemeClr>
                </a:solidFill>
                <a:latin typeface="Times New Roman"/>
                <a:ea typeface="Times New Roman"/>
              </a:rPr>
              <a:t>На спонсорство и благотворительность.</a:t>
            </a:r>
          </a:p>
          <a:p>
            <a:pPr marL="0" indent="0" eaLnBrk="1" hangingPunct="1">
              <a:buNone/>
            </a:pPr>
            <a:endParaRPr lang="ru-RU" sz="2800" i="1" dirty="0" smtClean="0">
              <a:solidFill>
                <a:srgbClr val="17375E"/>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1975"/>
          </a:xfrm>
        </p:spPr>
        <p:txBody>
          <a:bodyPr/>
          <a:lstStyle/>
          <a:p>
            <a:pPr eaLnBrk="1" hangingPunct="1"/>
            <a:r>
              <a:rPr lang="ru-RU" b="1" dirty="0" smtClean="0">
                <a:latin typeface="Times New Roman" pitchFamily="18" charset="0"/>
              </a:rPr>
              <a:t>Французский писатель Жан де Лабрюйер:</a:t>
            </a:r>
            <a:endParaRPr lang="ru-RU" sz="4000" dirty="0" smtClean="0">
              <a:solidFill>
                <a:srgbClr val="17375E"/>
              </a:solidFill>
              <a:latin typeface="Times New Roman" pitchFamily="18" charset="0"/>
              <a:cs typeface="Times New Roman" pitchFamily="18" charset="0"/>
            </a:endParaRPr>
          </a:p>
        </p:txBody>
      </p:sp>
      <p:sp>
        <p:nvSpPr>
          <p:cNvPr id="3" name="Объект 2"/>
          <p:cNvSpPr>
            <a:spLocks noGrp="1"/>
          </p:cNvSpPr>
          <p:nvPr>
            <p:ph idx="1"/>
          </p:nvPr>
        </p:nvSpPr>
        <p:spPr>
          <a:xfrm>
            <a:off x="539552" y="980728"/>
            <a:ext cx="8229600" cy="4679950"/>
          </a:xfrm>
        </p:spPr>
        <p:txBody>
          <a:bodyPr/>
          <a:lstStyle/>
          <a:p>
            <a:pPr eaLnBrk="1" hangingPunct="1"/>
            <a:r>
              <a:rPr lang="ru-RU" b="1" dirty="0" smtClean="0">
                <a:solidFill>
                  <a:srgbClr val="17375E"/>
                </a:solidFill>
                <a:latin typeface="Times New Roman" pitchFamily="18" charset="0"/>
              </a:rPr>
              <a:t>«Богатству  иных  людей  не  следует завидовать:  они приобрели его такой ценой,  которая  нам  не  по  карману,  они пожертвовали  ради  него  покоем, здоровьем,  честью,  совестью.                   Это слишком дорого».</a:t>
            </a:r>
          </a:p>
          <a:p>
            <a:pPr eaLnBrk="1" hangingPunct="1"/>
            <a:r>
              <a:rPr lang="ru-RU" b="1" dirty="0" smtClean="0">
                <a:latin typeface="Times New Roman" pitchFamily="18" charset="0"/>
              </a:rPr>
              <a:t>Нужно помнить, что не деньги сами по себе приносят несчастья, как считалось на протяжении многих лет, а отношение человека к ним. </a:t>
            </a:r>
            <a:endParaRPr lang="ru-RU" b="1" dirty="0" smtClean="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76250"/>
            <a:ext cx="9144000" cy="288925"/>
          </a:xfrm>
        </p:spPr>
        <p:txBody>
          <a:bodyPr/>
          <a:lstStyle/>
          <a:p>
            <a:pPr eaLnBrk="1" hangingPunct="1"/>
            <a:r>
              <a:rPr lang="ru-RU" sz="2000" b="1" dirty="0" smtClean="0">
                <a:latin typeface="Times New Roman" pitchFamily="18" charset="0"/>
              </a:rPr>
              <a:t>А чтобы не страдать от недостатка денег и в то же время не попасть в полную от них зависимость, неплохо последовать некоторым советам.</a:t>
            </a:r>
            <a:endParaRPr lang="ru-RU" sz="2000" b="1" dirty="0" smtClean="0"/>
          </a:p>
        </p:txBody>
      </p:sp>
      <p:sp>
        <p:nvSpPr>
          <p:cNvPr id="3" name="Объект 2"/>
          <p:cNvSpPr>
            <a:spLocks noGrp="1"/>
          </p:cNvSpPr>
          <p:nvPr>
            <p:ph idx="1"/>
          </p:nvPr>
        </p:nvSpPr>
        <p:spPr>
          <a:xfrm>
            <a:off x="0" y="981075"/>
            <a:ext cx="9144000" cy="5876925"/>
          </a:xfrm>
        </p:spPr>
        <p:txBody>
          <a:bodyPr/>
          <a:lstStyle/>
          <a:p>
            <a:pPr marL="609600" indent="-609600"/>
            <a:r>
              <a:rPr lang="ru-RU" sz="1400" b="1" dirty="0" smtClean="0">
                <a:latin typeface="Times New Roman" pitchFamily="18" charset="0"/>
              </a:rPr>
              <a:t>Не стыдитесь вести денежные подсчёты. Французский писатель Стендаль, к примеру, до франка прикидывал, сколько ему требуется на содержание дома, сколько - на путешествия и даже сколько - на любимую женщину. И такой не считающий денег аристократ, как герой «Анны Карениной» Алексей Вронский, время от времени приводил в ясность все свои дела.</a:t>
            </a:r>
          </a:p>
          <a:p>
            <a:pPr marL="609600" indent="-609600"/>
            <a:r>
              <a:rPr lang="ru-RU" sz="1400" b="1" dirty="0" smtClean="0">
                <a:latin typeface="Times New Roman" pitchFamily="18" charset="0"/>
              </a:rPr>
              <a:t>Избегайте вести подсчёты прилюдно. Многие люди могут вас не понять и счесть скрягой. А от этой «славы» - ох, как трудно отмыться!</a:t>
            </a:r>
          </a:p>
          <a:p>
            <a:pPr marL="609600" indent="-609600"/>
            <a:r>
              <a:rPr lang="ru-RU" sz="1400" b="1" dirty="0" smtClean="0">
                <a:latin typeface="Times New Roman" pitchFamily="18" charset="0"/>
              </a:rPr>
              <a:t>Планируя расходы, будьте сдержаны: пока что вы не столь богаты, чтобы удовлетворить все свои желания. Любая хорошо организованная жизнь требует от человека самоограничения, финансовая сторона жизни не исключение. Будьте строги к себе: отказывайте в малом во имя большого!</a:t>
            </a:r>
          </a:p>
          <a:p>
            <a:pPr marL="609600" indent="-609600"/>
            <a:r>
              <a:rPr lang="ru-RU" sz="1400" b="1" dirty="0" smtClean="0">
                <a:latin typeface="Times New Roman" pitchFamily="18" charset="0"/>
              </a:rPr>
              <a:t>Но только не экономьте на заботе о своих близких! Одеколон отцу, смешная заколка сестре, галстук старшему брату - вы не представляете, как эти мелочи обрадуют их! А кроме того, обрадуют вас: ведь подарки также приятно дарить, как и получать. Неужели это удовольствие не стоит денег?</a:t>
            </a:r>
          </a:p>
          <a:p>
            <a:pPr marL="609600" indent="-609600"/>
            <a:r>
              <a:rPr lang="ru-RU" sz="1400" b="1" dirty="0" smtClean="0">
                <a:latin typeface="Times New Roman" pitchFamily="18" charset="0"/>
              </a:rPr>
              <a:t>Если вы в состоянии дать в долг - давайте и никогда не настаивайте, если ваш должник тянет с возвращением. В конце концов, никакая сумма не велика, чтобы ради неё поступаться независимостью и гордостью. Но отказывайте, если кто-то просто паразитирует на вас.</a:t>
            </a:r>
          </a:p>
          <a:p>
            <a:pPr marL="609600" indent="-609600"/>
            <a:r>
              <a:rPr lang="ru-RU" sz="1400" b="1" dirty="0" smtClean="0">
                <a:latin typeface="Times New Roman" pitchFamily="18" charset="0"/>
              </a:rPr>
              <a:t>Старайтесь не влезать в долги! Никогда и ничего не просите, говорит один из главных героев </a:t>
            </a:r>
            <a:r>
              <a:rPr lang="ru-RU" sz="1400" b="1" dirty="0" err="1" smtClean="0">
                <a:latin typeface="Times New Roman" pitchFamily="18" charset="0"/>
              </a:rPr>
              <a:t>булгаковского</a:t>
            </a:r>
            <a:r>
              <a:rPr lang="ru-RU" sz="1400" b="1" dirty="0" smtClean="0">
                <a:latin typeface="Times New Roman" pitchFamily="18" charset="0"/>
              </a:rPr>
              <a:t> «Мастера и Маргариты». Никогда и ничего, и особенно у тех, кто сильнее вас. Пусть этот девиз станет и вашим девизом.</a:t>
            </a:r>
          </a:p>
          <a:p>
            <a:pPr marL="609600" indent="-609600"/>
            <a:r>
              <a:rPr lang="ru-RU" sz="1400" b="1" dirty="0" smtClean="0">
                <a:latin typeface="Times New Roman" pitchFamily="18" charset="0"/>
              </a:rPr>
              <a:t>Если у вас возникнут трудности, ищите выход из сложной ситуации. Прилагайте усилия в поисках решения, не спешите раздражаться или начинать жаловаться. Вернитесь к исходному моменту и скажите себе: «Постой-ка, постой! Как можно ещё решить эту проблему?» Такое возвращение называют методом разворота. Случается, что такой метод позволяет повернуть ход событий неожиданно в хорошую сторону.</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p:nvPr>
        </p:nvSpPr>
        <p:spPr/>
        <p:txBody>
          <a:bodyPr/>
          <a:lstStyle/>
          <a:p>
            <a:r>
              <a:rPr lang="ru-RU" b="1" dirty="0" smtClean="0">
                <a:solidFill>
                  <a:schemeClr val="hlink"/>
                </a:solidFill>
                <a:latin typeface="Times New Roman" pitchFamily="18" charset="0"/>
              </a:rPr>
              <a:t>Ваше отношение к деньгам?</a:t>
            </a:r>
          </a:p>
        </p:txBody>
      </p:sp>
      <p:pic>
        <p:nvPicPr>
          <p:cNvPr id="15362" name="Picture 3" descr="тысяча"/>
          <p:cNvPicPr>
            <a:picLocks noGrp="1" noChangeAspect="1" noChangeArrowheads="1"/>
          </p:cNvPicPr>
          <p:nvPr>
            <p:ph sz="half" idx="1"/>
          </p:nvPr>
        </p:nvPicPr>
        <p:blipFill>
          <a:blip r:embed="rId2"/>
          <a:srcRect/>
          <a:stretch>
            <a:fillRect/>
          </a:stretch>
        </p:blipFill>
        <p:spPr>
          <a:xfrm>
            <a:off x="179512" y="1700808"/>
            <a:ext cx="4546600" cy="3409950"/>
          </a:xfrm>
        </p:spPr>
      </p:pic>
      <p:pic>
        <p:nvPicPr>
          <p:cNvPr id="15363" name="Picture 4" descr="денежки"/>
          <p:cNvPicPr>
            <a:picLocks noGrp="1" noChangeAspect="1" noChangeArrowheads="1"/>
          </p:cNvPicPr>
          <p:nvPr>
            <p:ph sz="half" idx="2"/>
          </p:nvPr>
        </p:nvPicPr>
        <p:blipFill>
          <a:blip r:embed="rId3"/>
          <a:srcRect/>
          <a:stretch>
            <a:fillRect/>
          </a:stretch>
        </p:blipFill>
        <p:spPr>
          <a:xfrm>
            <a:off x="4975225" y="1600200"/>
            <a:ext cx="3382963" cy="4525963"/>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6900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12776"/>
            <a:ext cx="8229600" cy="2016224"/>
          </a:xfrm>
        </p:spPr>
        <p:txBody>
          <a:bodyPr/>
          <a:lstStyle/>
          <a:p>
            <a:r>
              <a:rPr lang="ru-RU" sz="4000" b="1" dirty="0" smtClean="0">
                <a:solidFill>
                  <a:srgbClr val="002060"/>
                </a:solidFill>
              </a:rPr>
              <a:t>Зло, покой, страх, достаток, зависимость, возможности, ненависть, щедрость</a:t>
            </a:r>
            <a:endParaRPr lang="ru-RU" sz="4000" b="1" dirty="0">
              <a:solidFill>
                <a:srgbClr val="002060"/>
              </a:solidFill>
            </a:endParaRPr>
          </a:p>
        </p:txBody>
      </p:sp>
    </p:spTree>
    <p:extLst>
      <p:ext uri="{BB962C8B-B14F-4D97-AF65-F5344CB8AC3E}">
        <p14:creationId xmlns:p14="http://schemas.microsoft.com/office/powerpoint/2010/main" val="26215533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6900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Объект 2"/>
          <p:cNvSpPr>
            <a:spLocks noGrp="1"/>
          </p:cNvSpPr>
          <p:nvPr>
            <p:ph sz="half" idx="1"/>
          </p:nvPr>
        </p:nvSpPr>
        <p:spPr>
          <a:xfrm>
            <a:off x="755576" y="1916833"/>
            <a:ext cx="3384376" cy="3960440"/>
          </a:xfrm>
        </p:spPr>
        <p:txBody>
          <a:bodyPr/>
          <a:lstStyle/>
          <a:p>
            <a:r>
              <a:rPr lang="ru-RU" dirty="0" smtClean="0"/>
              <a:t>Зло</a:t>
            </a:r>
          </a:p>
          <a:p>
            <a:r>
              <a:rPr lang="ru-RU" dirty="0" smtClean="0"/>
              <a:t>Страх</a:t>
            </a:r>
          </a:p>
          <a:p>
            <a:r>
              <a:rPr lang="ru-RU" dirty="0" smtClean="0"/>
              <a:t>Зависимость</a:t>
            </a:r>
          </a:p>
          <a:p>
            <a:r>
              <a:rPr lang="ru-RU" dirty="0" smtClean="0"/>
              <a:t>Ненависть</a:t>
            </a:r>
          </a:p>
          <a:p>
            <a:pPr marL="0" indent="0">
              <a:buNone/>
            </a:pPr>
            <a:endParaRPr lang="ru-RU" dirty="0"/>
          </a:p>
        </p:txBody>
      </p:sp>
      <p:sp>
        <p:nvSpPr>
          <p:cNvPr id="4" name="Объект 3"/>
          <p:cNvSpPr>
            <a:spLocks noGrp="1"/>
          </p:cNvSpPr>
          <p:nvPr>
            <p:ph sz="half" idx="2"/>
          </p:nvPr>
        </p:nvSpPr>
        <p:spPr>
          <a:xfrm>
            <a:off x="4648200" y="1916832"/>
            <a:ext cx="4038600" cy="4209331"/>
          </a:xfrm>
        </p:spPr>
        <p:txBody>
          <a:bodyPr/>
          <a:lstStyle/>
          <a:p>
            <a:r>
              <a:rPr lang="ru-RU" dirty="0" smtClean="0"/>
              <a:t>Покой</a:t>
            </a:r>
          </a:p>
          <a:p>
            <a:r>
              <a:rPr lang="ru-RU" dirty="0" smtClean="0"/>
              <a:t>Достаток</a:t>
            </a:r>
          </a:p>
          <a:p>
            <a:r>
              <a:rPr lang="ru-RU" dirty="0" smtClean="0"/>
              <a:t>Возможности</a:t>
            </a:r>
          </a:p>
          <a:p>
            <a:r>
              <a:rPr lang="ru-RU" dirty="0" smtClean="0"/>
              <a:t>Щедрость</a:t>
            </a:r>
          </a:p>
          <a:p>
            <a:pPr marL="0" indent="0">
              <a:buNone/>
            </a:pPr>
            <a:endParaRPr lang="ru-RU" dirty="0"/>
          </a:p>
        </p:txBody>
      </p:sp>
    </p:spTree>
    <p:extLst>
      <p:ext uri="{BB962C8B-B14F-4D97-AF65-F5344CB8AC3E}">
        <p14:creationId xmlns:p14="http://schemas.microsoft.com/office/powerpoint/2010/main" val="40474067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765175"/>
            <a:ext cx="8910638" cy="1439863"/>
          </a:xfrm>
        </p:spPr>
        <p:txBody>
          <a:bodyPr/>
          <a:lstStyle/>
          <a:p>
            <a:pPr algn="ctr"/>
            <a:r>
              <a:rPr lang="ru-RU" sz="4000" b="1" dirty="0" smtClean="0">
                <a:solidFill>
                  <a:schemeClr val="hlink"/>
                </a:solidFill>
                <a:latin typeface="Showcard Gothic" pitchFamily="82" charset="0"/>
              </a:rPr>
              <a:t>Когда появились деньги?</a:t>
            </a:r>
          </a:p>
        </p:txBody>
      </p:sp>
      <p:pic>
        <p:nvPicPr>
          <p:cNvPr id="4" name="Picture 9"/>
          <p:cNvPicPr>
            <a:picLocks noChangeAspect="1" noChangeArrowheads="1"/>
          </p:cNvPicPr>
          <p:nvPr/>
        </p:nvPicPr>
        <p:blipFill>
          <a:blip r:embed="rId2"/>
          <a:srcRect/>
          <a:stretch>
            <a:fillRect/>
          </a:stretch>
        </p:blipFill>
        <p:spPr bwMode="auto">
          <a:xfrm>
            <a:off x="219621" y="1772816"/>
            <a:ext cx="8547100" cy="401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53975" y="109538"/>
            <a:ext cx="8910638" cy="2814637"/>
          </a:xfrm>
        </p:spPr>
        <p:txBody>
          <a:bodyPr/>
          <a:lstStyle/>
          <a:p>
            <a:pPr algn="ctr"/>
            <a:r>
              <a:rPr lang="ru-RU" b="1" dirty="0" smtClean="0">
                <a:solidFill>
                  <a:schemeClr val="hlink"/>
                </a:solidFill>
                <a:latin typeface="Times New Roman" pitchFamily="18" charset="0"/>
              </a:rPr>
              <a:t>Когда – точно не известно.</a:t>
            </a:r>
            <a:br>
              <a:rPr lang="ru-RU" b="1" dirty="0" smtClean="0">
                <a:solidFill>
                  <a:schemeClr val="hlink"/>
                </a:solidFill>
                <a:latin typeface="Times New Roman" pitchFamily="18" charset="0"/>
              </a:rPr>
            </a:br>
            <a:r>
              <a:rPr lang="ru-RU" b="1" dirty="0" smtClean="0">
                <a:solidFill>
                  <a:schemeClr val="hlink"/>
                </a:solidFill>
                <a:latin typeface="Times New Roman" pitchFamily="18" charset="0"/>
              </a:rPr>
              <a:t>Кто изобрел – тоже не известно.</a:t>
            </a:r>
            <a:br>
              <a:rPr lang="ru-RU" b="1" dirty="0" smtClean="0">
                <a:solidFill>
                  <a:schemeClr val="hlink"/>
                </a:solidFill>
                <a:latin typeface="Times New Roman" pitchFamily="18" charset="0"/>
              </a:rPr>
            </a:br>
            <a:r>
              <a:rPr lang="ru-RU" b="1" dirty="0" smtClean="0">
                <a:solidFill>
                  <a:schemeClr val="hlink"/>
                </a:solidFill>
                <a:latin typeface="Times New Roman" pitchFamily="18" charset="0"/>
              </a:rPr>
              <a:t>Примерно 7 тысяч лет назад</a:t>
            </a:r>
            <a:br>
              <a:rPr lang="ru-RU" b="1" dirty="0" smtClean="0">
                <a:solidFill>
                  <a:schemeClr val="hlink"/>
                </a:solidFill>
                <a:latin typeface="Times New Roman" pitchFamily="18" charset="0"/>
              </a:rPr>
            </a:br>
            <a:r>
              <a:rPr lang="ru-RU" b="1" dirty="0" smtClean="0">
                <a:solidFill>
                  <a:schemeClr val="hlink"/>
                </a:solidFill>
                <a:latin typeface="Times New Roman" pitchFamily="18" charset="0"/>
              </a:rPr>
              <a:t>Как  обменять излишки товара?</a:t>
            </a:r>
            <a:r>
              <a:rPr lang="ru-RU" dirty="0" smtClean="0">
                <a:solidFill>
                  <a:schemeClr val="hlink"/>
                </a:solidFill>
                <a:latin typeface="Times New Roman" pitchFamily="18" charset="0"/>
              </a:rPr>
              <a:t/>
            </a:r>
            <a:br>
              <a:rPr lang="ru-RU" dirty="0" smtClean="0">
                <a:solidFill>
                  <a:schemeClr val="hlink"/>
                </a:solidFill>
                <a:latin typeface="Times New Roman" pitchFamily="18" charset="0"/>
              </a:rPr>
            </a:br>
            <a:endParaRPr lang="ru-RU" dirty="0" smtClean="0">
              <a:solidFill>
                <a:schemeClr val="hlink"/>
              </a:solidFill>
              <a:latin typeface="Times New Roman" pitchFamily="18" charset="0"/>
            </a:endParaRPr>
          </a:p>
        </p:txBody>
      </p:sp>
      <p:pic>
        <p:nvPicPr>
          <p:cNvPr id="4" name="Picture 9"/>
          <p:cNvPicPr>
            <a:picLocks noChangeAspect="1" noChangeArrowheads="1"/>
          </p:cNvPicPr>
          <p:nvPr/>
        </p:nvPicPr>
        <p:blipFill>
          <a:blip r:embed="rId2"/>
          <a:srcRect/>
          <a:stretch>
            <a:fillRect/>
          </a:stretch>
        </p:blipFill>
        <p:spPr bwMode="auto">
          <a:xfrm>
            <a:off x="395288" y="2276475"/>
            <a:ext cx="8547100" cy="401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AutoShape 2"/>
          <p:cNvSpPr>
            <a:spLocks noChangeArrowheads="1"/>
          </p:cNvSpPr>
          <p:nvPr/>
        </p:nvSpPr>
        <p:spPr bwMode="auto">
          <a:xfrm>
            <a:off x="2916238" y="765175"/>
            <a:ext cx="3959225" cy="792163"/>
          </a:xfrm>
          <a:prstGeom prst="flowChartAlternateProcess">
            <a:avLst/>
          </a:prstGeom>
          <a:solidFill>
            <a:schemeClr val="accent1"/>
          </a:solidFill>
          <a:ln w="9525">
            <a:solidFill>
              <a:schemeClr val="tx1"/>
            </a:solidFill>
            <a:miter lim="800000"/>
            <a:headEnd/>
            <a:tailEnd/>
          </a:ln>
        </p:spPr>
        <p:txBody>
          <a:bodyPr wrap="none" anchor="ctr"/>
          <a:lstStyle/>
          <a:p>
            <a:pPr algn="ctr"/>
            <a:r>
              <a:rPr lang="ru-RU" sz="3200" dirty="0"/>
              <a:t>Разные деньги</a:t>
            </a:r>
          </a:p>
        </p:txBody>
      </p:sp>
      <p:sp>
        <p:nvSpPr>
          <p:cNvPr id="18434" name="AutoShape 3"/>
          <p:cNvSpPr>
            <a:spLocks noChangeArrowheads="1"/>
          </p:cNvSpPr>
          <p:nvPr/>
        </p:nvSpPr>
        <p:spPr bwMode="auto">
          <a:xfrm>
            <a:off x="900113" y="1916113"/>
            <a:ext cx="914400" cy="609600"/>
          </a:xfrm>
          <a:prstGeom prst="flowChartProcess">
            <a:avLst/>
          </a:prstGeom>
          <a:solidFill>
            <a:schemeClr val="accent1"/>
          </a:solidFill>
          <a:ln w="9525">
            <a:solidFill>
              <a:schemeClr val="tx1"/>
            </a:solidFill>
            <a:miter lim="800000"/>
            <a:headEnd/>
            <a:tailEnd/>
          </a:ln>
        </p:spPr>
        <p:txBody>
          <a:bodyPr wrap="none" anchor="ctr"/>
          <a:lstStyle/>
          <a:p>
            <a:pPr algn="ctr"/>
            <a:r>
              <a:rPr lang="ru-RU" sz="1800"/>
              <a:t>скот</a:t>
            </a:r>
          </a:p>
        </p:txBody>
      </p:sp>
      <p:sp>
        <p:nvSpPr>
          <p:cNvPr id="18435" name="Oval 4"/>
          <p:cNvSpPr>
            <a:spLocks noChangeArrowheads="1"/>
          </p:cNvSpPr>
          <p:nvPr/>
        </p:nvSpPr>
        <p:spPr bwMode="auto">
          <a:xfrm>
            <a:off x="2987675" y="2852738"/>
            <a:ext cx="914400" cy="914400"/>
          </a:xfrm>
          <a:prstGeom prst="ellipse">
            <a:avLst/>
          </a:prstGeom>
          <a:solidFill>
            <a:schemeClr val="accent1"/>
          </a:solidFill>
          <a:ln w="9525">
            <a:solidFill>
              <a:schemeClr val="tx1"/>
            </a:solidFill>
            <a:round/>
            <a:headEnd/>
            <a:tailEnd/>
          </a:ln>
        </p:spPr>
        <p:txBody>
          <a:bodyPr wrap="none" anchor="ctr"/>
          <a:lstStyle/>
          <a:p>
            <a:pPr algn="ctr"/>
            <a:r>
              <a:rPr lang="ru-RU" sz="1800"/>
              <a:t>рыба</a:t>
            </a:r>
          </a:p>
        </p:txBody>
      </p:sp>
      <p:sp>
        <p:nvSpPr>
          <p:cNvPr id="18436" name="AutoShape 5"/>
          <p:cNvSpPr>
            <a:spLocks noChangeArrowheads="1"/>
          </p:cNvSpPr>
          <p:nvPr/>
        </p:nvSpPr>
        <p:spPr bwMode="auto">
          <a:xfrm>
            <a:off x="5364163" y="2060575"/>
            <a:ext cx="914400" cy="914400"/>
          </a:xfrm>
          <a:prstGeom prst="octagon">
            <a:avLst>
              <a:gd name="adj" fmla="val 29287"/>
            </a:avLst>
          </a:prstGeom>
          <a:solidFill>
            <a:schemeClr val="accent1"/>
          </a:solidFill>
          <a:ln w="9525">
            <a:solidFill>
              <a:schemeClr val="tx1"/>
            </a:solidFill>
            <a:miter lim="800000"/>
            <a:headEnd/>
            <a:tailEnd/>
          </a:ln>
        </p:spPr>
        <p:txBody>
          <a:bodyPr wrap="none" anchor="ctr"/>
          <a:lstStyle/>
          <a:p>
            <a:pPr algn="ctr"/>
            <a:r>
              <a:rPr lang="ru-RU" sz="1800"/>
              <a:t>меха</a:t>
            </a:r>
          </a:p>
        </p:txBody>
      </p:sp>
      <p:sp>
        <p:nvSpPr>
          <p:cNvPr id="18437" name="AutoShape 6"/>
          <p:cNvSpPr>
            <a:spLocks noChangeArrowheads="1"/>
          </p:cNvSpPr>
          <p:nvPr/>
        </p:nvSpPr>
        <p:spPr bwMode="auto">
          <a:xfrm>
            <a:off x="3419475" y="4437063"/>
            <a:ext cx="1347788" cy="914400"/>
          </a:xfrm>
          <a:prstGeom prst="roundRect">
            <a:avLst>
              <a:gd name="adj" fmla="val 16667"/>
            </a:avLst>
          </a:prstGeom>
          <a:solidFill>
            <a:schemeClr val="accent1"/>
          </a:solidFill>
          <a:ln w="9525">
            <a:solidFill>
              <a:schemeClr val="tx1"/>
            </a:solidFill>
            <a:round/>
            <a:headEnd/>
            <a:tailEnd/>
          </a:ln>
        </p:spPr>
        <p:txBody>
          <a:bodyPr wrap="none" anchor="ctr"/>
          <a:lstStyle/>
          <a:p>
            <a:pPr algn="ctr"/>
            <a:r>
              <a:rPr lang="ru-RU" sz="1800"/>
              <a:t>жемчужины</a:t>
            </a:r>
          </a:p>
        </p:txBody>
      </p:sp>
      <p:sp>
        <p:nvSpPr>
          <p:cNvPr id="18438" name="AutoShape 7"/>
          <p:cNvSpPr>
            <a:spLocks noChangeArrowheads="1"/>
          </p:cNvSpPr>
          <p:nvPr/>
        </p:nvSpPr>
        <p:spPr bwMode="auto">
          <a:xfrm>
            <a:off x="6516688" y="2924175"/>
            <a:ext cx="1851025" cy="985838"/>
          </a:xfrm>
          <a:prstGeom prst="octagon">
            <a:avLst>
              <a:gd name="adj" fmla="val 29287"/>
            </a:avLst>
          </a:prstGeom>
          <a:solidFill>
            <a:schemeClr val="accent1"/>
          </a:solidFill>
          <a:ln w="9525">
            <a:solidFill>
              <a:schemeClr val="tx1"/>
            </a:solidFill>
            <a:miter lim="800000"/>
            <a:headEnd/>
            <a:tailEnd/>
          </a:ln>
        </p:spPr>
        <p:txBody>
          <a:bodyPr wrap="none" anchor="ctr"/>
          <a:lstStyle/>
          <a:p>
            <a:pPr algn="ctr"/>
            <a:r>
              <a:rPr lang="ru-RU" sz="1800"/>
              <a:t>Коровий череп</a:t>
            </a:r>
          </a:p>
        </p:txBody>
      </p:sp>
      <p:sp>
        <p:nvSpPr>
          <p:cNvPr id="18439" name="AutoShape 8"/>
          <p:cNvSpPr>
            <a:spLocks noChangeArrowheads="1"/>
          </p:cNvSpPr>
          <p:nvPr/>
        </p:nvSpPr>
        <p:spPr bwMode="auto">
          <a:xfrm>
            <a:off x="900113" y="3933825"/>
            <a:ext cx="1944687" cy="987425"/>
          </a:xfrm>
          <a:prstGeom prst="hexagon">
            <a:avLst>
              <a:gd name="adj" fmla="val 49236"/>
              <a:gd name="vf" fmla="val 115470"/>
            </a:avLst>
          </a:prstGeom>
          <a:solidFill>
            <a:schemeClr val="accent1"/>
          </a:solidFill>
          <a:ln w="9525">
            <a:solidFill>
              <a:schemeClr val="tx1"/>
            </a:solidFill>
            <a:miter lim="800000"/>
            <a:headEnd/>
            <a:tailEnd/>
          </a:ln>
        </p:spPr>
        <p:txBody>
          <a:bodyPr wrap="none" anchor="ctr"/>
          <a:lstStyle/>
          <a:p>
            <a:pPr algn="ctr"/>
            <a:r>
              <a:rPr lang="ru-RU" sz="1800"/>
              <a:t>Зубы собак</a:t>
            </a:r>
          </a:p>
        </p:txBody>
      </p:sp>
      <p:sp>
        <p:nvSpPr>
          <p:cNvPr id="18440" name="AutoShape 9"/>
          <p:cNvSpPr>
            <a:spLocks noChangeArrowheads="1"/>
          </p:cNvSpPr>
          <p:nvPr/>
        </p:nvSpPr>
        <p:spPr bwMode="auto">
          <a:xfrm>
            <a:off x="5003800" y="4508500"/>
            <a:ext cx="3446463" cy="1069975"/>
          </a:xfrm>
          <a:prstGeom prst="diamond">
            <a:avLst/>
          </a:prstGeom>
          <a:solidFill>
            <a:schemeClr val="accent1"/>
          </a:solidFill>
          <a:ln w="9525">
            <a:solidFill>
              <a:schemeClr val="tx1"/>
            </a:solidFill>
            <a:miter lim="800000"/>
            <a:headEnd/>
            <a:tailEnd/>
          </a:ln>
        </p:spPr>
        <p:txBody>
          <a:bodyPr wrap="none" anchor="ctr"/>
          <a:lstStyle/>
          <a:p>
            <a:pPr algn="ctr"/>
            <a:r>
              <a:rPr lang="ru-RU" sz="1800"/>
              <a:t>Бронзовые колокольчики</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p:nvPr>
        </p:nvSpPr>
        <p:spPr>
          <a:xfrm>
            <a:off x="457200" y="274638"/>
            <a:ext cx="8229600" cy="6394450"/>
          </a:xfrm>
        </p:spPr>
        <p:txBody>
          <a:bodyPr/>
          <a:lstStyle/>
          <a:p>
            <a:r>
              <a:rPr lang="ru-RU" sz="3600" b="1" dirty="0" smtClean="0">
                <a:solidFill>
                  <a:schemeClr val="hlink"/>
                </a:solidFill>
              </a:rPr>
              <a:t>Деньги появились</a:t>
            </a:r>
            <a:br>
              <a:rPr lang="ru-RU" sz="3600" b="1" dirty="0" smtClean="0">
                <a:solidFill>
                  <a:schemeClr val="hlink"/>
                </a:solidFill>
              </a:rPr>
            </a:br>
            <a:r>
              <a:rPr lang="ru-RU" sz="3600" b="1" dirty="0" smtClean="0">
                <a:solidFill>
                  <a:schemeClr val="hlink"/>
                </a:solidFill>
              </a:rPr>
              <a:t>27 веков назад на берегу Эгейского моря</a:t>
            </a:r>
            <a:br>
              <a:rPr lang="ru-RU" sz="3600" b="1" dirty="0" smtClean="0">
                <a:solidFill>
                  <a:schemeClr val="hlink"/>
                </a:solidFill>
              </a:rPr>
            </a:br>
            <a:r>
              <a:rPr lang="ru-RU" sz="3600" b="1" dirty="0" smtClean="0">
                <a:solidFill>
                  <a:schemeClr val="hlink"/>
                </a:solidFill>
              </a:rPr>
              <a:t/>
            </a:r>
            <a:br>
              <a:rPr lang="ru-RU" sz="3600" b="1" dirty="0" smtClean="0">
                <a:solidFill>
                  <a:schemeClr val="hlink"/>
                </a:solidFill>
              </a:rPr>
            </a:br>
            <a:r>
              <a:rPr lang="ru-RU" sz="3600" b="1" dirty="0" smtClean="0">
                <a:solidFill>
                  <a:schemeClr val="hlink"/>
                </a:solidFill>
              </a:rPr>
              <a:t>Россия</a:t>
            </a:r>
            <a:br>
              <a:rPr lang="ru-RU" sz="3600" b="1" dirty="0" smtClean="0">
                <a:solidFill>
                  <a:schemeClr val="hlink"/>
                </a:solidFill>
              </a:rPr>
            </a:br>
            <a:r>
              <a:rPr lang="ru-RU" sz="3600" b="1" dirty="0" smtClean="0">
                <a:solidFill>
                  <a:schemeClr val="hlink"/>
                </a:solidFill>
              </a:rPr>
              <a:t>Гривна - серебряный слиток неопределенного веса.</a:t>
            </a:r>
            <a:br>
              <a:rPr lang="ru-RU" sz="3600" b="1" dirty="0" smtClean="0">
                <a:solidFill>
                  <a:schemeClr val="hlink"/>
                </a:solidFill>
              </a:rPr>
            </a:br>
            <a:r>
              <a:rPr lang="ru-RU" sz="3600" b="1" dirty="0" smtClean="0">
                <a:solidFill>
                  <a:schemeClr val="hlink"/>
                </a:solidFill>
              </a:rPr>
              <a:t>Гривну можно было рубить</a:t>
            </a:r>
            <a:br>
              <a:rPr lang="ru-RU" sz="3600" b="1" dirty="0" smtClean="0">
                <a:solidFill>
                  <a:schemeClr val="hlink"/>
                </a:solidFill>
              </a:rPr>
            </a:br>
            <a:r>
              <a:rPr lang="ru-RU" sz="3600" b="1" dirty="0" smtClean="0">
                <a:solidFill>
                  <a:schemeClr val="hlink"/>
                </a:solidFill>
              </a:rPr>
              <a:t/>
            </a:r>
            <a:br>
              <a:rPr lang="ru-RU" sz="3600" b="1" dirty="0" smtClean="0">
                <a:solidFill>
                  <a:schemeClr val="hlink"/>
                </a:solidFill>
              </a:rPr>
            </a:br>
            <a:r>
              <a:rPr lang="ru-RU" sz="3600" b="1" dirty="0" smtClean="0">
                <a:solidFill>
                  <a:schemeClr val="hlink"/>
                </a:solidFill>
              </a:rPr>
              <a:t>Ломоносов </a:t>
            </a:r>
            <a:br>
              <a:rPr lang="ru-RU" sz="3600" b="1" dirty="0" smtClean="0">
                <a:solidFill>
                  <a:schemeClr val="hlink"/>
                </a:solidFill>
              </a:rPr>
            </a:br>
            <a:r>
              <a:rPr lang="ru-RU" sz="3600" b="1" dirty="0" smtClean="0">
                <a:solidFill>
                  <a:schemeClr val="hlink"/>
                </a:solidFill>
              </a:rPr>
              <a:t> 3 тонны=2 тыс. рублей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fade">
                                      <p:cBhvr>
                                        <p:cTn id="7" dur="1000"/>
                                        <p:tgtEl>
                                          <p:spTgt spid="19457"/>
                                        </p:tgtEl>
                                      </p:cBhvr>
                                    </p:animEffect>
                                    <p:anim calcmode="lin" valueType="num">
                                      <p:cBhvr>
                                        <p:cTn id="8" dur="1000" fill="hold"/>
                                        <p:tgtEl>
                                          <p:spTgt spid="19457"/>
                                        </p:tgtEl>
                                        <p:attrNameLst>
                                          <p:attrName>ppt_x</p:attrName>
                                        </p:attrNameLst>
                                      </p:cBhvr>
                                      <p:tavLst>
                                        <p:tav tm="0">
                                          <p:val>
                                            <p:strVal val="#ppt_x"/>
                                          </p:val>
                                        </p:tav>
                                        <p:tav tm="100000">
                                          <p:val>
                                            <p:strVal val="#ppt_x"/>
                                          </p:val>
                                        </p:tav>
                                      </p:tavLst>
                                    </p:anim>
                                    <p:anim calcmode="lin" valueType="num">
                                      <p:cBhvr>
                                        <p:cTn id="9" dur="1000" fill="hold"/>
                                        <p:tgtEl>
                                          <p:spTgt spid="194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Равновесие">
  <a:themeElements>
    <a:clrScheme name="Равновесие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fontScheme name="Равновесие">
      <a:majorFont>
        <a:latin typeface="Arial"/>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Равновесие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Равновесие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Равновесие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Равновесие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Равновесие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Равновесие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Равновесие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Равновесие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Равновесие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772</TotalTime>
  <Words>1514</Words>
  <Application>Microsoft Office PowerPoint</Application>
  <PresentationFormat>Экран (4:3)</PresentationFormat>
  <Paragraphs>93</Paragraphs>
  <Slides>24</Slides>
  <Notes>2</Notes>
  <HiddenSlides>0</HiddenSlides>
  <MMClips>0</MMClips>
  <ScaleCrop>false</ScaleCrop>
  <HeadingPairs>
    <vt:vector size="4" baseType="variant">
      <vt:variant>
        <vt:lpstr>Тема</vt:lpstr>
      </vt:variant>
      <vt:variant>
        <vt:i4>4</vt:i4>
      </vt:variant>
      <vt:variant>
        <vt:lpstr>Заголовки слайдов</vt:lpstr>
      </vt:variant>
      <vt:variant>
        <vt:i4>24</vt:i4>
      </vt:variant>
    </vt:vector>
  </HeadingPairs>
  <TitlesOfParts>
    <vt:vector size="28" baseType="lpstr">
      <vt:lpstr>Тема Office</vt:lpstr>
      <vt:lpstr>1_Тема Office</vt:lpstr>
      <vt:lpstr>1_Равновесие</vt:lpstr>
      <vt:lpstr>2_Тема Office</vt:lpstr>
      <vt:lpstr>Тема: Деньги - плохой хозяин, или хороший слуга?    И в стёртых исчисляется монетах   цена великих дел, поэтами воспетых.  Э. Верхарн</vt:lpstr>
      <vt:lpstr>Презентация PowerPoint</vt:lpstr>
      <vt:lpstr>Ваше отношение к деньгам?</vt:lpstr>
      <vt:lpstr>Зло, покой, страх, достаток, зависимость, возможности, ненависть, щедрость</vt:lpstr>
      <vt:lpstr>Презентация PowerPoint</vt:lpstr>
      <vt:lpstr>Презентация PowerPoint</vt:lpstr>
      <vt:lpstr>Презентация PowerPoint</vt:lpstr>
      <vt:lpstr>Презентация PowerPoint</vt:lpstr>
      <vt:lpstr>Деньги появились 27 веков назад на берегу Эгейского моря  Россия Гривна - серебряный слиток неопределенного веса. Гривну можно было рубить  Ломоносов   3 тонны=2 тыс. рублей</vt:lpstr>
      <vt:lpstr>Презентация PowerPoint</vt:lpstr>
      <vt:lpstr>Презентация PowerPoint</vt:lpstr>
      <vt:lpstr>Презентация PowerPoint</vt:lpstr>
      <vt:lpstr>Прежде чем научиться правильно обращаться с деньгами, надо их сначала заработать.  Маргарет Тетчер Генри Форд</vt:lpstr>
      <vt:lpstr>Презентация PowerPoint</vt:lpstr>
      <vt:lpstr>Презентация PowerPoint</vt:lpstr>
      <vt:lpstr>Презентация PowerPoint</vt:lpstr>
      <vt:lpstr>Российские дети учатся культуре обращения с деньгами</vt:lpstr>
      <vt:lpstr>Тест: Можете ли вы подружиться с деньгами? </vt:lpstr>
      <vt:lpstr>Презентация PowerPoint</vt:lpstr>
      <vt:lpstr>Результаты: </vt:lpstr>
      <vt:lpstr>Презентация PowerPoint</vt:lpstr>
      <vt:lpstr>- На что бы я потратил (а) свою первую зарплату:</vt:lpstr>
      <vt:lpstr>Французский писатель Жан де Лабрюйер:</vt:lpstr>
      <vt:lpstr>А чтобы не страдать от недостатка денег и в то же время не попасть в полную от них зависимость, неплохо последовать некоторым советам.</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Шафигуллина</dc:creator>
  <cp:lastModifiedBy>ruz</cp:lastModifiedBy>
  <cp:revision>50</cp:revision>
  <dcterms:created xsi:type="dcterms:W3CDTF">2013-01-13T12:47:24Z</dcterms:created>
  <dcterms:modified xsi:type="dcterms:W3CDTF">2013-01-24T20:24:15Z</dcterms:modified>
</cp:coreProperties>
</file>